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3"/>
    <p:sldMasterId id="2147483649" r:id="rId4"/>
  </p:sldMasterIdLst>
  <p:notesMasterIdLst>
    <p:notesMasterId r:id="rId16"/>
  </p:notesMasterIdLst>
  <p:sldIdLst>
    <p:sldId id="481" r:id="rId5"/>
    <p:sldId id="256" r:id="rId6"/>
    <p:sldId id="265" r:id="rId7"/>
    <p:sldId id="269" r:id="rId8"/>
    <p:sldId id="270" r:id="rId9"/>
    <p:sldId id="272" r:id="rId10"/>
    <p:sldId id="271" r:id="rId11"/>
    <p:sldId id="273" r:id="rId12"/>
    <p:sldId id="266" r:id="rId13"/>
    <p:sldId id="274" r:id="rId14"/>
    <p:sldId id="482" r:id="rId15"/>
  </p:sldIdLst>
  <p:sldSz cx="12192000" cy="6858000"/>
  <p:notesSz cx="7559675" cy="10691813"/>
  <p:embeddedFontLst>
    <p:embeddedFont>
      <p:font typeface="Arial Black" panose="020B0A04020102020204" pitchFamily="34" charset="0"/>
      <p:bold r:id="rId17"/>
    </p:embeddedFont>
    <p:embeddedFont>
      <p:font typeface="Basic Sans" panose="00000500000000000000" charset="0"/>
      <p:regular r:id="rId18"/>
    </p:embeddedFont>
    <p:embeddedFont>
      <p:font typeface="Basic Sans Bold" panose="00000800000000000000" charset="0"/>
      <p:bold r:id="rId19"/>
    </p:embeddedFont>
    <p:embeddedFont>
      <p:font typeface="Basic Sans Light" panose="00000400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 PL SungtiL GB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7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61" d="100"/>
          <a:sy n="61" d="100"/>
        </p:scale>
        <p:origin x="992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F4FD7-67B7-4617-AF4B-2A7CD1D8EC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26B234-0C20-4582-B446-DF993691E7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/>
            <a:t>India is predicted to become a Gas-based economy. </a:t>
          </a:r>
        </a:p>
      </dgm:t>
    </dgm:pt>
    <dgm:pt modelId="{E3102B34-C69F-4F05-BE93-87ACF07E6208}" type="parTrans" cxnId="{ED6E0814-8131-49F0-B243-D67C6E67D885}">
      <dgm:prSet/>
      <dgm:spPr/>
      <dgm:t>
        <a:bodyPr/>
        <a:lstStyle/>
        <a:p>
          <a:endParaRPr lang="en-US" sz="2100"/>
        </a:p>
      </dgm:t>
    </dgm:pt>
    <dgm:pt modelId="{643859FC-A1A0-46D7-951C-BECB619DCEB8}" type="sibTrans" cxnId="{ED6E0814-8131-49F0-B243-D67C6E67D885}">
      <dgm:prSet/>
      <dgm:spPr/>
      <dgm:t>
        <a:bodyPr/>
        <a:lstStyle/>
        <a:p>
          <a:endParaRPr lang="en-US" sz="2100"/>
        </a:p>
      </dgm:t>
    </dgm:pt>
    <dgm:pt modelId="{918E9760-6C8C-4325-902A-B8206E5E7C2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/>
            <a:t>The natural gas contribution in India’s energy basket will be increased from 6% at present to 15 % by 2030.</a:t>
          </a:r>
        </a:p>
      </dgm:t>
    </dgm:pt>
    <dgm:pt modelId="{89BAC44E-75BA-483F-9982-24BFFF32E290}" type="parTrans" cxnId="{5E8211C0-705A-4E5B-91B3-8263816A0C33}">
      <dgm:prSet/>
      <dgm:spPr/>
      <dgm:t>
        <a:bodyPr/>
        <a:lstStyle/>
        <a:p>
          <a:endParaRPr lang="en-US" sz="2100"/>
        </a:p>
      </dgm:t>
    </dgm:pt>
    <dgm:pt modelId="{B1217AFB-9917-442A-8A30-825C1A8AA3D6}" type="sibTrans" cxnId="{5E8211C0-705A-4E5B-91B3-8263816A0C33}">
      <dgm:prSet/>
      <dgm:spPr/>
      <dgm:t>
        <a:bodyPr/>
        <a:lstStyle/>
        <a:p>
          <a:endParaRPr lang="en-US" sz="2100"/>
        </a:p>
      </dgm:t>
    </dgm:pt>
    <dgm:pt modelId="{95C53026-8F03-4D79-B19F-627D52496B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/>
            <a:t>Number of PNG connections at present in the country is 1.2 Cr.</a:t>
          </a:r>
        </a:p>
      </dgm:t>
    </dgm:pt>
    <dgm:pt modelId="{4C79F432-3ACC-4E41-8EBD-0A1D6711739E}" type="parTrans" cxnId="{96D108E8-F2C1-45D3-A704-BDE7CA7EBB2C}">
      <dgm:prSet/>
      <dgm:spPr/>
      <dgm:t>
        <a:bodyPr/>
        <a:lstStyle/>
        <a:p>
          <a:endParaRPr lang="en-US" sz="2100"/>
        </a:p>
      </dgm:t>
    </dgm:pt>
    <dgm:pt modelId="{7FCC6C51-AC74-4038-9F48-9754F708D048}" type="sibTrans" cxnId="{96D108E8-F2C1-45D3-A704-BDE7CA7EBB2C}">
      <dgm:prSet/>
      <dgm:spPr/>
      <dgm:t>
        <a:bodyPr/>
        <a:lstStyle/>
        <a:p>
          <a:endParaRPr lang="en-US" sz="2100"/>
        </a:p>
      </dgm:t>
    </dgm:pt>
    <dgm:pt modelId="{11A5F1DF-0DF3-44F8-B81F-2B4993BACF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/>
            <a:t>Expected PNG connections by 2030 : 12 Crore</a:t>
          </a:r>
        </a:p>
      </dgm:t>
    </dgm:pt>
    <dgm:pt modelId="{974361C5-0B38-437E-8521-0DD07F367981}" type="parTrans" cxnId="{39ABBC9B-52A9-4042-A890-EDFA13038454}">
      <dgm:prSet/>
      <dgm:spPr/>
      <dgm:t>
        <a:bodyPr/>
        <a:lstStyle/>
        <a:p>
          <a:endParaRPr lang="en-US" sz="2100"/>
        </a:p>
      </dgm:t>
    </dgm:pt>
    <dgm:pt modelId="{58D6F620-68B3-4992-A144-6C323A5F128A}" type="sibTrans" cxnId="{39ABBC9B-52A9-4042-A890-EDFA13038454}">
      <dgm:prSet/>
      <dgm:spPr/>
      <dgm:t>
        <a:bodyPr/>
        <a:lstStyle/>
        <a:p>
          <a:endParaRPr lang="en-US" sz="2100"/>
        </a:p>
      </dgm:t>
    </dgm:pt>
    <dgm:pt modelId="{BABC978D-F6CB-4105-A631-1E5F8F0256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/>
            <a:t>Dedicated PNG stove – Not available in the market</a:t>
          </a:r>
        </a:p>
      </dgm:t>
    </dgm:pt>
    <dgm:pt modelId="{6CC2E604-7461-4440-89C5-12BF453C838D}" type="parTrans" cxnId="{5D2648D6-A68A-435C-B9C1-256065497C63}">
      <dgm:prSet/>
      <dgm:spPr/>
      <dgm:t>
        <a:bodyPr/>
        <a:lstStyle/>
        <a:p>
          <a:endParaRPr lang="en-US" sz="2100"/>
        </a:p>
      </dgm:t>
    </dgm:pt>
    <dgm:pt modelId="{A11C4874-6017-4B40-8DC2-799482E663A4}" type="sibTrans" cxnId="{5D2648D6-A68A-435C-B9C1-256065497C63}">
      <dgm:prSet/>
      <dgm:spPr/>
      <dgm:t>
        <a:bodyPr/>
        <a:lstStyle/>
        <a:p>
          <a:endParaRPr lang="en-US" sz="2100"/>
        </a:p>
      </dgm:t>
    </dgm:pt>
    <dgm:pt modelId="{A23AC930-D4E9-4897-974D-E3B8ED00BA8F}" type="pres">
      <dgm:prSet presAssocID="{570F4FD7-67B7-4617-AF4B-2A7CD1D8ECD8}" presName="root" presStyleCnt="0">
        <dgm:presLayoutVars>
          <dgm:dir/>
          <dgm:resizeHandles val="exact"/>
        </dgm:presLayoutVars>
      </dgm:prSet>
      <dgm:spPr/>
    </dgm:pt>
    <dgm:pt modelId="{4629C521-183B-42C3-B5FF-7FBDB440219F}" type="pres">
      <dgm:prSet presAssocID="{2D26B234-0C20-4582-B446-DF993691E717}" presName="compNode" presStyleCnt="0"/>
      <dgm:spPr/>
    </dgm:pt>
    <dgm:pt modelId="{3267094A-D746-4733-AAB8-A4BBC2CA2416}" type="pres">
      <dgm:prSet presAssocID="{2D26B234-0C20-4582-B446-DF993691E717}" presName="bgRect" presStyleLbl="bgShp" presStyleIdx="0" presStyleCnt="5"/>
      <dgm:spPr/>
    </dgm:pt>
    <dgm:pt modelId="{E5821D3F-7790-44E3-8733-6EF6643B0671}" type="pres">
      <dgm:prSet presAssocID="{2D26B234-0C20-4582-B446-DF993691E71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6A05DDC9-FCB0-4813-BC35-C051CA9F7B89}" type="pres">
      <dgm:prSet presAssocID="{2D26B234-0C20-4582-B446-DF993691E717}" presName="spaceRect" presStyleCnt="0"/>
      <dgm:spPr/>
    </dgm:pt>
    <dgm:pt modelId="{722A5062-9E70-461A-AF0A-7F8EE7D52350}" type="pres">
      <dgm:prSet presAssocID="{2D26B234-0C20-4582-B446-DF993691E717}" presName="parTx" presStyleLbl="revTx" presStyleIdx="0" presStyleCnt="5">
        <dgm:presLayoutVars>
          <dgm:chMax val="0"/>
          <dgm:chPref val="0"/>
        </dgm:presLayoutVars>
      </dgm:prSet>
      <dgm:spPr/>
    </dgm:pt>
    <dgm:pt modelId="{AEA40DBC-6C15-471B-853E-17AD190AB170}" type="pres">
      <dgm:prSet presAssocID="{643859FC-A1A0-46D7-951C-BECB619DCEB8}" presName="sibTrans" presStyleCnt="0"/>
      <dgm:spPr/>
    </dgm:pt>
    <dgm:pt modelId="{75A61A61-A227-42F0-9215-F35A0BEDBEF0}" type="pres">
      <dgm:prSet presAssocID="{918E9760-6C8C-4325-902A-B8206E5E7C23}" presName="compNode" presStyleCnt="0"/>
      <dgm:spPr/>
    </dgm:pt>
    <dgm:pt modelId="{BBE4D444-7836-4A06-8A62-52594FA4CDDC}" type="pres">
      <dgm:prSet presAssocID="{918E9760-6C8C-4325-902A-B8206E5E7C23}" presName="bgRect" presStyleLbl="bgShp" presStyleIdx="1" presStyleCnt="5"/>
      <dgm:spPr/>
    </dgm:pt>
    <dgm:pt modelId="{9103D662-1B6C-4F8F-ACD3-16D195E44103}" type="pres">
      <dgm:prSet presAssocID="{918E9760-6C8C-4325-902A-B8206E5E7C2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FC272360-7879-4604-B4D9-ED8C7AD705E0}" type="pres">
      <dgm:prSet presAssocID="{918E9760-6C8C-4325-902A-B8206E5E7C23}" presName="spaceRect" presStyleCnt="0"/>
      <dgm:spPr/>
    </dgm:pt>
    <dgm:pt modelId="{E3868605-535F-4DD9-8999-69F3026D7224}" type="pres">
      <dgm:prSet presAssocID="{918E9760-6C8C-4325-902A-B8206E5E7C23}" presName="parTx" presStyleLbl="revTx" presStyleIdx="1" presStyleCnt="5">
        <dgm:presLayoutVars>
          <dgm:chMax val="0"/>
          <dgm:chPref val="0"/>
        </dgm:presLayoutVars>
      </dgm:prSet>
      <dgm:spPr/>
    </dgm:pt>
    <dgm:pt modelId="{F0F02381-03C8-48A7-9655-618A62EE1A94}" type="pres">
      <dgm:prSet presAssocID="{B1217AFB-9917-442A-8A30-825C1A8AA3D6}" presName="sibTrans" presStyleCnt="0"/>
      <dgm:spPr/>
    </dgm:pt>
    <dgm:pt modelId="{137BB974-CB20-40D4-A974-0837064DB686}" type="pres">
      <dgm:prSet presAssocID="{95C53026-8F03-4D79-B19F-627D52496B8F}" presName="compNode" presStyleCnt="0"/>
      <dgm:spPr/>
    </dgm:pt>
    <dgm:pt modelId="{EA435D8F-720B-48EC-B12B-D897A5BCCD3B}" type="pres">
      <dgm:prSet presAssocID="{95C53026-8F03-4D79-B19F-627D52496B8F}" presName="bgRect" presStyleLbl="bgShp" presStyleIdx="2" presStyleCnt="5"/>
      <dgm:spPr/>
    </dgm:pt>
    <dgm:pt modelId="{764F14FE-A176-4800-94E9-7AC2CCBFC0D4}" type="pres">
      <dgm:prSet presAssocID="{95C53026-8F03-4D79-B19F-627D52496B8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3651C3B9-9483-4B67-8D3A-080E1F0F737F}" type="pres">
      <dgm:prSet presAssocID="{95C53026-8F03-4D79-B19F-627D52496B8F}" presName="spaceRect" presStyleCnt="0"/>
      <dgm:spPr/>
    </dgm:pt>
    <dgm:pt modelId="{33099A3D-C2A9-4B40-A827-5C9693F23968}" type="pres">
      <dgm:prSet presAssocID="{95C53026-8F03-4D79-B19F-627D52496B8F}" presName="parTx" presStyleLbl="revTx" presStyleIdx="2" presStyleCnt="5">
        <dgm:presLayoutVars>
          <dgm:chMax val="0"/>
          <dgm:chPref val="0"/>
        </dgm:presLayoutVars>
      </dgm:prSet>
      <dgm:spPr/>
    </dgm:pt>
    <dgm:pt modelId="{7A8CE45B-5005-41FF-A750-3EAAE4CB4630}" type="pres">
      <dgm:prSet presAssocID="{7FCC6C51-AC74-4038-9F48-9754F708D048}" presName="sibTrans" presStyleCnt="0"/>
      <dgm:spPr/>
    </dgm:pt>
    <dgm:pt modelId="{656A4E99-83EB-4086-9B64-AA2D8CF99DA7}" type="pres">
      <dgm:prSet presAssocID="{11A5F1DF-0DF3-44F8-B81F-2B4993BACF1B}" presName="compNode" presStyleCnt="0"/>
      <dgm:spPr/>
    </dgm:pt>
    <dgm:pt modelId="{CCCA3140-2656-46DE-8E61-377E26E8D986}" type="pres">
      <dgm:prSet presAssocID="{11A5F1DF-0DF3-44F8-B81F-2B4993BACF1B}" presName="bgRect" presStyleLbl="bgShp" presStyleIdx="3" presStyleCnt="5"/>
      <dgm:spPr/>
    </dgm:pt>
    <dgm:pt modelId="{4ED256B3-70FB-4282-8949-E022477F0E19}" type="pres">
      <dgm:prSet presAssocID="{11A5F1DF-0DF3-44F8-B81F-2B4993BACF1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1DD31FCF-978E-406F-BB6D-13A69046042A}" type="pres">
      <dgm:prSet presAssocID="{11A5F1DF-0DF3-44F8-B81F-2B4993BACF1B}" presName="spaceRect" presStyleCnt="0"/>
      <dgm:spPr/>
    </dgm:pt>
    <dgm:pt modelId="{2686F464-2350-4B2B-8E58-7F6DA4914E33}" type="pres">
      <dgm:prSet presAssocID="{11A5F1DF-0DF3-44F8-B81F-2B4993BACF1B}" presName="parTx" presStyleLbl="revTx" presStyleIdx="3" presStyleCnt="5">
        <dgm:presLayoutVars>
          <dgm:chMax val="0"/>
          <dgm:chPref val="0"/>
        </dgm:presLayoutVars>
      </dgm:prSet>
      <dgm:spPr/>
    </dgm:pt>
    <dgm:pt modelId="{4ECEE609-BA4F-4D04-B3F1-0EA4A90C94B4}" type="pres">
      <dgm:prSet presAssocID="{58D6F620-68B3-4992-A144-6C323A5F128A}" presName="sibTrans" presStyleCnt="0"/>
      <dgm:spPr/>
    </dgm:pt>
    <dgm:pt modelId="{FF5188E6-13DA-40DD-9046-DFEC3A13CFB2}" type="pres">
      <dgm:prSet presAssocID="{BABC978D-F6CB-4105-A631-1E5F8F025661}" presName="compNode" presStyleCnt="0"/>
      <dgm:spPr/>
    </dgm:pt>
    <dgm:pt modelId="{AC584A32-BF6D-4B55-ACE5-0FE2C29C1CE1}" type="pres">
      <dgm:prSet presAssocID="{BABC978D-F6CB-4105-A631-1E5F8F025661}" presName="bgRect" presStyleLbl="bgShp" presStyleIdx="4" presStyleCnt="5"/>
      <dgm:spPr/>
    </dgm:pt>
    <dgm:pt modelId="{72BC1003-B64A-4B22-B153-A681A7A47027}" type="pres">
      <dgm:prSet presAssocID="{BABC978D-F6CB-4105-A631-1E5F8F02566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72D328B2-8090-4FE7-823D-5872858B2868}" type="pres">
      <dgm:prSet presAssocID="{BABC978D-F6CB-4105-A631-1E5F8F025661}" presName="spaceRect" presStyleCnt="0"/>
      <dgm:spPr/>
    </dgm:pt>
    <dgm:pt modelId="{73505793-D982-4B32-8EB1-A07765B97F83}" type="pres">
      <dgm:prSet presAssocID="{BABC978D-F6CB-4105-A631-1E5F8F02566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D6E0814-8131-49F0-B243-D67C6E67D885}" srcId="{570F4FD7-67B7-4617-AF4B-2A7CD1D8ECD8}" destId="{2D26B234-0C20-4582-B446-DF993691E717}" srcOrd="0" destOrd="0" parTransId="{E3102B34-C69F-4F05-BE93-87ACF07E6208}" sibTransId="{643859FC-A1A0-46D7-951C-BECB619DCEB8}"/>
    <dgm:cxn modelId="{AEAFF61A-B034-43AD-A3E4-2E8AF6DD0A3F}" type="presOf" srcId="{2D26B234-0C20-4582-B446-DF993691E717}" destId="{722A5062-9E70-461A-AF0A-7F8EE7D52350}" srcOrd="0" destOrd="0" presId="urn:microsoft.com/office/officeart/2018/2/layout/IconVerticalSolidList"/>
    <dgm:cxn modelId="{1EB41E27-BE21-4D58-817B-3806BA2D5BEE}" type="presOf" srcId="{918E9760-6C8C-4325-902A-B8206E5E7C23}" destId="{E3868605-535F-4DD9-8999-69F3026D7224}" srcOrd="0" destOrd="0" presId="urn:microsoft.com/office/officeart/2018/2/layout/IconVerticalSolidList"/>
    <dgm:cxn modelId="{657DE16A-8EAF-4CA2-9143-C952EC781012}" type="presOf" srcId="{95C53026-8F03-4D79-B19F-627D52496B8F}" destId="{33099A3D-C2A9-4B40-A827-5C9693F23968}" srcOrd="0" destOrd="0" presId="urn:microsoft.com/office/officeart/2018/2/layout/IconVerticalSolidList"/>
    <dgm:cxn modelId="{8CF5694E-2345-463F-9684-188D9009F227}" type="presOf" srcId="{BABC978D-F6CB-4105-A631-1E5F8F025661}" destId="{73505793-D982-4B32-8EB1-A07765B97F83}" srcOrd="0" destOrd="0" presId="urn:microsoft.com/office/officeart/2018/2/layout/IconVerticalSolidList"/>
    <dgm:cxn modelId="{75A6587A-B5A8-482B-9132-13E8622F8D6A}" type="presOf" srcId="{570F4FD7-67B7-4617-AF4B-2A7CD1D8ECD8}" destId="{A23AC930-D4E9-4897-974D-E3B8ED00BA8F}" srcOrd="0" destOrd="0" presId="urn:microsoft.com/office/officeart/2018/2/layout/IconVerticalSolidList"/>
    <dgm:cxn modelId="{39ABBC9B-52A9-4042-A890-EDFA13038454}" srcId="{570F4FD7-67B7-4617-AF4B-2A7CD1D8ECD8}" destId="{11A5F1DF-0DF3-44F8-B81F-2B4993BACF1B}" srcOrd="3" destOrd="0" parTransId="{974361C5-0B38-437E-8521-0DD07F367981}" sibTransId="{58D6F620-68B3-4992-A144-6C323A5F128A}"/>
    <dgm:cxn modelId="{5E8211C0-705A-4E5B-91B3-8263816A0C33}" srcId="{570F4FD7-67B7-4617-AF4B-2A7CD1D8ECD8}" destId="{918E9760-6C8C-4325-902A-B8206E5E7C23}" srcOrd="1" destOrd="0" parTransId="{89BAC44E-75BA-483F-9982-24BFFF32E290}" sibTransId="{B1217AFB-9917-442A-8A30-825C1A8AA3D6}"/>
    <dgm:cxn modelId="{5D2648D6-A68A-435C-B9C1-256065497C63}" srcId="{570F4FD7-67B7-4617-AF4B-2A7CD1D8ECD8}" destId="{BABC978D-F6CB-4105-A631-1E5F8F025661}" srcOrd="4" destOrd="0" parTransId="{6CC2E604-7461-4440-89C5-12BF453C838D}" sibTransId="{A11C4874-6017-4B40-8DC2-799482E663A4}"/>
    <dgm:cxn modelId="{C5DF63E4-0E99-4338-92F1-E6BDAAC8AE6F}" type="presOf" srcId="{11A5F1DF-0DF3-44F8-B81F-2B4993BACF1B}" destId="{2686F464-2350-4B2B-8E58-7F6DA4914E33}" srcOrd="0" destOrd="0" presId="urn:microsoft.com/office/officeart/2018/2/layout/IconVerticalSolidList"/>
    <dgm:cxn modelId="{96D108E8-F2C1-45D3-A704-BDE7CA7EBB2C}" srcId="{570F4FD7-67B7-4617-AF4B-2A7CD1D8ECD8}" destId="{95C53026-8F03-4D79-B19F-627D52496B8F}" srcOrd="2" destOrd="0" parTransId="{4C79F432-3ACC-4E41-8EBD-0A1D6711739E}" sibTransId="{7FCC6C51-AC74-4038-9F48-9754F708D048}"/>
    <dgm:cxn modelId="{E7BB9CE0-0BE6-4AF5-8991-9E6A8750F89D}" type="presParOf" srcId="{A23AC930-D4E9-4897-974D-E3B8ED00BA8F}" destId="{4629C521-183B-42C3-B5FF-7FBDB440219F}" srcOrd="0" destOrd="0" presId="urn:microsoft.com/office/officeart/2018/2/layout/IconVerticalSolidList"/>
    <dgm:cxn modelId="{29F9F10D-2E83-4E34-852D-461D147A3C01}" type="presParOf" srcId="{4629C521-183B-42C3-B5FF-7FBDB440219F}" destId="{3267094A-D746-4733-AAB8-A4BBC2CA2416}" srcOrd="0" destOrd="0" presId="urn:microsoft.com/office/officeart/2018/2/layout/IconVerticalSolidList"/>
    <dgm:cxn modelId="{B1C8C820-0559-417B-8F7D-18EE3B950A78}" type="presParOf" srcId="{4629C521-183B-42C3-B5FF-7FBDB440219F}" destId="{E5821D3F-7790-44E3-8733-6EF6643B0671}" srcOrd="1" destOrd="0" presId="urn:microsoft.com/office/officeart/2018/2/layout/IconVerticalSolidList"/>
    <dgm:cxn modelId="{1DF27B78-BC90-4BAD-9C61-E1F041266ED7}" type="presParOf" srcId="{4629C521-183B-42C3-B5FF-7FBDB440219F}" destId="{6A05DDC9-FCB0-4813-BC35-C051CA9F7B89}" srcOrd="2" destOrd="0" presId="urn:microsoft.com/office/officeart/2018/2/layout/IconVerticalSolidList"/>
    <dgm:cxn modelId="{09E71D78-E5C8-4661-859F-81C9824BD7A5}" type="presParOf" srcId="{4629C521-183B-42C3-B5FF-7FBDB440219F}" destId="{722A5062-9E70-461A-AF0A-7F8EE7D52350}" srcOrd="3" destOrd="0" presId="urn:microsoft.com/office/officeart/2018/2/layout/IconVerticalSolidList"/>
    <dgm:cxn modelId="{40BE34D0-7D84-4019-8A74-52985376B5C7}" type="presParOf" srcId="{A23AC930-D4E9-4897-974D-E3B8ED00BA8F}" destId="{AEA40DBC-6C15-471B-853E-17AD190AB170}" srcOrd="1" destOrd="0" presId="urn:microsoft.com/office/officeart/2018/2/layout/IconVerticalSolidList"/>
    <dgm:cxn modelId="{A6C1E848-B742-46A1-AC80-D876B72D3746}" type="presParOf" srcId="{A23AC930-D4E9-4897-974D-E3B8ED00BA8F}" destId="{75A61A61-A227-42F0-9215-F35A0BEDBEF0}" srcOrd="2" destOrd="0" presId="urn:microsoft.com/office/officeart/2018/2/layout/IconVerticalSolidList"/>
    <dgm:cxn modelId="{BB4C77F6-AA13-4FAE-84EA-80D7CE748896}" type="presParOf" srcId="{75A61A61-A227-42F0-9215-F35A0BEDBEF0}" destId="{BBE4D444-7836-4A06-8A62-52594FA4CDDC}" srcOrd="0" destOrd="0" presId="urn:microsoft.com/office/officeart/2018/2/layout/IconVerticalSolidList"/>
    <dgm:cxn modelId="{90520A8B-F0D7-47CC-A931-899A4128CE68}" type="presParOf" srcId="{75A61A61-A227-42F0-9215-F35A0BEDBEF0}" destId="{9103D662-1B6C-4F8F-ACD3-16D195E44103}" srcOrd="1" destOrd="0" presId="urn:microsoft.com/office/officeart/2018/2/layout/IconVerticalSolidList"/>
    <dgm:cxn modelId="{5D8A6161-F59F-4757-A3CC-2A3A82910855}" type="presParOf" srcId="{75A61A61-A227-42F0-9215-F35A0BEDBEF0}" destId="{FC272360-7879-4604-B4D9-ED8C7AD705E0}" srcOrd="2" destOrd="0" presId="urn:microsoft.com/office/officeart/2018/2/layout/IconVerticalSolidList"/>
    <dgm:cxn modelId="{8FFF60CE-56E0-44D8-A9F9-98AD5C032139}" type="presParOf" srcId="{75A61A61-A227-42F0-9215-F35A0BEDBEF0}" destId="{E3868605-535F-4DD9-8999-69F3026D7224}" srcOrd="3" destOrd="0" presId="urn:microsoft.com/office/officeart/2018/2/layout/IconVerticalSolidList"/>
    <dgm:cxn modelId="{612E214B-429B-4AFE-BA9B-6ED73C8A76C7}" type="presParOf" srcId="{A23AC930-D4E9-4897-974D-E3B8ED00BA8F}" destId="{F0F02381-03C8-48A7-9655-618A62EE1A94}" srcOrd="3" destOrd="0" presId="urn:microsoft.com/office/officeart/2018/2/layout/IconVerticalSolidList"/>
    <dgm:cxn modelId="{4EDD8D5D-631E-4D01-A543-347A76B87B0B}" type="presParOf" srcId="{A23AC930-D4E9-4897-974D-E3B8ED00BA8F}" destId="{137BB974-CB20-40D4-A974-0837064DB686}" srcOrd="4" destOrd="0" presId="urn:microsoft.com/office/officeart/2018/2/layout/IconVerticalSolidList"/>
    <dgm:cxn modelId="{DBC1226E-1BD7-44A3-B241-6E41E6B4A3BE}" type="presParOf" srcId="{137BB974-CB20-40D4-A974-0837064DB686}" destId="{EA435D8F-720B-48EC-B12B-D897A5BCCD3B}" srcOrd="0" destOrd="0" presId="urn:microsoft.com/office/officeart/2018/2/layout/IconVerticalSolidList"/>
    <dgm:cxn modelId="{5772FEFD-C287-4B54-9E70-B6D45DCEE0EF}" type="presParOf" srcId="{137BB974-CB20-40D4-A974-0837064DB686}" destId="{764F14FE-A176-4800-94E9-7AC2CCBFC0D4}" srcOrd="1" destOrd="0" presId="urn:microsoft.com/office/officeart/2018/2/layout/IconVerticalSolidList"/>
    <dgm:cxn modelId="{DC6E4E59-5435-4E9B-BF50-2BD8F7E8036A}" type="presParOf" srcId="{137BB974-CB20-40D4-A974-0837064DB686}" destId="{3651C3B9-9483-4B67-8D3A-080E1F0F737F}" srcOrd="2" destOrd="0" presId="urn:microsoft.com/office/officeart/2018/2/layout/IconVerticalSolidList"/>
    <dgm:cxn modelId="{84D35B45-2BE0-40C9-BB2B-B34E6D7D7CD9}" type="presParOf" srcId="{137BB974-CB20-40D4-A974-0837064DB686}" destId="{33099A3D-C2A9-4B40-A827-5C9693F23968}" srcOrd="3" destOrd="0" presId="urn:microsoft.com/office/officeart/2018/2/layout/IconVerticalSolidList"/>
    <dgm:cxn modelId="{F058698B-DDA4-4EF8-A65E-D34BF2ADD9CB}" type="presParOf" srcId="{A23AC930-D4E9-4897-974D-E3B8ED00BA8F}" destId="{7A8CE45B-5005-41FF-A750-3EAAE4CB4630}" srcOrd="5" destOrd="0" presId="urn:microsoft.com/office/officeart/2018/2/layout/IconVerticalSolidList"/>
    <dgm:cxn modelId="{E2DA83DC-F01D-47B9-A1D5-EB727D845ACC}" type="presParOf" srcId="{A23AC930-D4E9-4897-974D-E3B8ED00BA8F}" destId="{656A4E99-83EB-4086-9B64-AA2D8CF99DA7}" srcOrd="6" destOrd="0" presId="urn:microsoft.com/office/officeart/2018/2/layout/IconVerticalSolidList"/>
    <dgm:cxn modelId="{E994EFAE-1777-4D94-B266-38604C822152}" type="presParOf" srcId="{656A4E99-83EB-4086-9B64-AA2D8CF99DA7}" destId="{CCCA3140-2656-46DE-8E61-377E26E8D986}" srcOrd="0" destOrd="0" presId="urn:microsoft.com/office/officeart/2018/2/layout/IconVerticalSolidList"/>
    <dgm:cxn modelId="{5AAFED9E-690A-42BE-8C66-BBE743675D12}" type="presParOf" srcId="{656A4E99-83EB-4086-9B64-AA2D8CF99DA7}" destId="{4ED256B3-70FB-4282-8949-E022477F0E19}" srcOrd="1" destOrd="0" presId="urn:microsoft.com/office/officeart/2018/2/layout/IconVerticalSolidList"/>
    <dgm:cxn modelId="{2FA4FB7C-9E5F-45EA-8930-E6689019F52F}" type="presParOf" srcId="{656A4E99-83EB-4086-9B64-AA2D8CF99DA7}" destId="{1DD31FCF-978E-406F-BB6D-13A69046042A}" srcOrd="2" destOrd="0" presId="urn:microsoft.com/office/officeart/2018/2/layout/IconVerticalSolidList"/>
    <dgm:cxn modelId="{9CA91D4F-3172-4F2B-9F06-00825BF399CC}" type="presParOf" srcId="{656A4E99-83EB-4086-9B64-AA2D8CF99DA7}" destId="{2686F464-2350-4B2B-8E58-7F6DA4914E33}" srcOrd="3" destOrd="0" presId="urn:microsoft.com/office/officeart/2018/2/layout/IconVerticalSolidList"/>
    <dgm:cxn modelId="{E4CBCA60-BFF3-48DA-931A-ED349F53B123}" type="presParOf" srcId="{A23AC930-D4E9-4897-974D-E3B8ED00BA8F}" destId="{4ECEE609-BA4F-4D04-B3F1-0EA4A90C94B4}" srcOrd="7" destOrd="0" presId="urn:microsoft.com/office/officeart/2018/2/layout/IconVerticalSolidList"/>
    <dgm:cxn modelId="{7FE15076-49FD-4E8B-9B2C-FE969A6CEDF2}" type="presParOf" srcId="{A23AC930-D4E9-4897-974D-E3B8ED00BA8F}" destId="{FF5188E6-13DA-40DD-9046-DFEC3A13CFB2}" srcOrd="8" destOrd="0" presId="urn:microsoft.com/office/officeart/2018/2/layout/IconVerticalSolidList"/>
    <dgm:cxn modelId="{14A88996-FE36-47EB-BF1A-6D90EB222AA3}" type="presParOf" srcId="{FF5188E6-13DA-40DD-9046-DFEC3A13CFB2}" destId="{AC584A32-BF6D-4B55-ACE5-0FE2C29C1CE1}" srcOrd="0" destOrd="0" presId="urn:microsoft.com/office/officeart/2018/2/layout/IconVerticalSolidList"/>
    <dgm:cxn modelId="{0F76BAEB-9705-4ACD-A537-F57B4CA8974D}" type="presParOf" srcId="{FF5188E6-13DA-40DD-9046-DFEC3A13CFB2}" destId="{72BC1003-B64A-4B22-B153-A681A7A47027}" srcOrd="1" destOrd="0" presId="urn:microsoft.com/office/officeart/2018/2/layout/IconVerticalSolidList"/>
    <dgm:cxn modelId="{1394230C-6D61-4D34-BC69-92A15F8E2749}" type="presParOf" srcId="{FF5188E6-13DA-40DD-9046-DFEC3A13CFB2}" destId="{72D328B2-8090-4FE7-823D-5872858B2868}" srcOrd="2" destOrd="0" presId="urn:microsoft.com/office/officeart/2018/2/layout/IconVerticalSolidList"/>
    <dgm:cxn modelId="{C8C3A0D0-811E-4E2D-BE56-046335E96B68}" type="presParOf" srcId="{FF5188E6-13DA-40DD-9046-DFEC3A13CFB2}" destId="{73505793-D982-4B32-8EB1-A07765B97F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C0D434-A258-4492-8B7A-3369ACCE9890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1DBA600-77D2-4B2F-98BA-57FD29BB516E}">
      <dgm:prSet phldrT="[Text]" custT="1"/>
      <dgm:spPr>
        <a:xfrm>
          <a:off x="765340" y="3234476"/>
          <a:ext cx="2871864" cy="628684"/>
        </a:xfrm>
        <a:prstGeom prst="roundRect">
          <a:avLst>
            <a:gd name="adj" fmla="val 10000"/>
          </a:avLst>
        </a:prstGeom>
        <a:solidFill>
          <a:srgbClr val="00A8C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MODELING</a:t>
          </a:r>
        </a:p>
      </dgm:t>
    </dgm:pt>
    <dgm:pt modelId="{D7F49F4C-5DEB-453B-9FD0-8D98E5A63A74}" type="parTrans" cxnId="{A8E38EDF-D7B1-4743-AC87-4EBA06FBA3F5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450F13-30AF-4725-A028-EEF3C9D66E21}" type="sibTrans" cxnId="{A8E38EDF-D7B1-4743-AC87-4EBA06FBA3F5}">
      <dgm:prSet/>
      <dgm:spPr>
        <a:xfrm>
          <a:off x="2096314" y="1433659"/>
          <a:ext cx="3797385" cy="3797385"/>
        </a:xfrm>
        <a:prstGeom prst="leftCircularArrow">
          <a:avLst>
            <a:gd name="adj1" fmla="val 3259"/>
            <a:gd name="adj2" fmla="val 402072"/>
            <a:gd name="adj3" fmla="val 3352119"/>
            <a:gd name="adj4" fmla="val 10199026"/>
            <a:gd name="adj5" fmla="val 3802"/>
          </a:avLst>
        </a:prstGeom>
        <a:solidFill>
          <a:srgbClr val="00A8CE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4E1C60-4929-4A75-96A9-E27079D4F958}">
      <dgm:prSet phldrT="[Text]" custT="1"/>
      <dgm:spPr>
        <a:xfrm>
          <a:off x="994" y="1677068"/>
          <a:ext cx="3230847" cy="2159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3D Scanning</a:t>
          </a:r>
        </a:p>
      </dgm:t>
    </dgm:pt>
    <dgm:pt modelId="{9358B400-95B0-48EE-9744-4A35A0F9C5B8}" type="parTrans" cxnId="{8996BBF1-4FBB-4E8A-9E12-7B6E7A1BED22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B794CB-085C-46BB-8E4D-2388C884FCF0}" type="sibTrans" cxnId="{8996BBF1-4FBB-4E8A-9E12-7B6E7A1BED22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E29D52-2B15-420F-8317-F203762AABD3}">
      <dgm:prSet phldrT="[Text]" custT="1"/>
      <dgm:spPr>
        <a:xfrm>
          <a:off x="994" y="1677068"/>
          <a:ext cx="3230847" cy="2159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CAD Model Preparation</a:t>
          </a:r>
        </a:p>
      </dgm:t>
    </dgm:pt>
    <dgm:pt modelId="{DA811DEE-A1F5-46CB-833C-5EF970FB675E}" type="parTrans" cxnId="{3AAE9FF8-8C9D-4129-B011-5935FE7BFB60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5358D8-F8C4-4B7E-8A38-99EC299820E3}" type="sibTrans" cxnId="{3AAE9FF8-8C9D-4129-B011-5935FE7BFB60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5B1F88-2DB7-4F86-892F-CA22765572E7}">
      <dgm:prSet phldrT="[Text]" custT="1"/>
      <dgm:spPr>
        <a:xfrm>
          <a:off x="4984400" y="1691808"/>
          <a:ext cx="2871864" cy="535916"/>
        </a:xfrm>
        <a:prstGeom prst="roundRect">
          <a:avLst>
            <a:gd name="adj" fmla="val 10000"/>
          </a:avLst>
        </a:prstGeom>
        <a:solidFill>
          <a:srgbClr val="00A8CE">
            <a:hueOff val="-3140989"/>
            <a:satOff val="-14478"/>
            <a:lumOff val="147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SIMULATION</a:t>
          </a:r>
        </a:p>
      </dgm:t>
    </dgm:pt>
    <dgm:pt modelId="{47E9481F-A094-4EAE-8B3E-6D5DCC3C24AE}" type="parTrans" cxnId="{C8FE0F7A-0EE2-4526-A2F5-099241351DD0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C730F8-9A6E-4EB9-8BA1-978761B8EC88}" type="sibTrans" cxnId="{C8FE0F7A-0EE2-4526-A2F5-099241351DD0}">
      <dgm:prSet/>
      <dgm:spPr>
        <a:xfrm>
          <a:off x="6327505" y="2454"/>
          <a:ext cx="3594892" cy="3691726"/>
        </a:xfrm>
        <a:prstGeom prst="circularArrow">
          <a:avLst>
            <a:gd name="adj1" fmla="val 3352"/>
            <a:gd name="adj2" fmla="val 414496"/>
            <a:gd name="adj3" fmla="val 17949237"/>
            <a:gd name="adj4" fmla="val 11114754"/>
            <a:gd name="adj5" fmla="val 3911"/>
          </a:avLst>
        </a:prstGeom>
        <a:solidFill>
          <a:srgbClr val="00A8CE">
            <a:hueOff val="-6281977"/>
            <a:satOff val="-28955"/>
            <a:lumOff val="294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9A59CD-FDA9-4960-A2CC-ED7C8BBDC921}">
      <dgm:prSet phldrT="[Text]" custT="1"/>
      <dgm:spPr>
        <a:xfrm>
          <a:off x="4177385" y="1568880"/>
          <a:ext cx="3230847" cy="283577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3140989"/>
              <a:satOff val="-14478"/>
              <a:lumOff val="147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Domain Definition</a:t>
          </a:r>
        </a:p>
      </dgm:t>
    </dgm:pt>
    <dgm:pt modelId="{D9736A8B-4E07-4CC0-977D-72B0CF58FAB4}" type="parTrans" cxnId="{181FF831-9D05-4258-8DFE-A9877A597742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2D369C-25A5-463A-8413-B6286DB4BF30}" type="sibTrans" cxnId="{181FF831-9D05-4258-8DFE-A9877A597742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AD29B9-5EB0-4AEE-A82E-D8998A4523F8}">
      <dgm:prSet phldrT="[Text]" custT="1"/>
      <dgm:spPr>
        <a:xfrm>
          <a:off x="4177385" y="1568880"/>
          <a:ext cx="3230847" cy="283577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3140989"/>
              <a:satOff val="-14478"/>
              <a:lumOff val="147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CFD Studies – Cold flow and Combustion analysis</a:t>
          </a:r>
        </a:p>
      </dgm:t>
    </dgm:pt>
    <dgm:pt modelId="{8B23F8DA-5B42-4A7A-95E0-4ECD48B425B5}" type="parTrans" cxnId="{DFB322DB-896B-431E-9D19-35D55F73196A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F588CF-50D7-4E1A-8E95-7522BEE0ACE5}" type="sibTrans" cxnId="{DFB322DB-896B-431E-9D19-35D55F73196A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B53599-2991-4F41-869C-283E0EFFC08F}">
      <dgm:prSet phldrT="[Text]" custT="1"/>
      <dgm:spPr>
        <a:xfrm>
          <a:off x="9078293" y="2935115"/>
          <a:ext cx="2871864" cy="586497"/>
        </a:xfrm>
        <a:prstGeom prst="roundRect">
          <a:avLst>
            <a:gd name="adj" fmla="val 10000"/>
          </a:avLst>
        </a:prstGeom>
        <a:solidFill>
          <a:srgbClr val="00A8CE">
            <a:hueOff val="-6281977"/>
            <a:satOff val="-28955"/>
            <a:lumOff val="294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VALIDATION</a:t>
          </a:r>
        </a:p>
      </dgm:t>
    </dgm:pt>
    <dgm:pt modelId="{49C66D1D-A112-461D-BDA7-9EF349784D4B}" type="parTrans" cxnId="{759D6610-9555-4847-A84B-F49932325515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CAE499-61F7-4990-B6A6-A19628631147}" type="sibTrans" cxnId="{759D6610-9555-4847-A84B-F49932325515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19DA85-3A27-4116-932F-8D8C6B7277B4}">
      <dgm:prSet phldrT="[Text]" custT="1"/>
      <dgm:spPr>
        <a:xfrm>
          <a:off x="7858228" y="951539"/>
          <a:ext cx="3230847" cy="2835265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6281977"/>
              <a:satOff val="-28955"/>
              <a:lumOff val="294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Prototype fabrication</a:t>
          </a:r>
        </a:p>
      </dgm:t>
    </dgm:pt>
    <dgm:pt modelId="{582B11CB-B070-447E-B871-4CF48416E379}" type="parTrans" cxnId="{32D92081-55CC-40DB-93B7-D4564C80A8B2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7AA528-D704-4989-8AC2-7E6ADCE6293C}" type="sibTrans" cxnId="{32D92081-55CC-40DB-93B7-D4564C80A8B2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E1636F-F573-455F-B0E2-D574357429B8}">
      <dgm:prSet phldrT="[Text]" custT="1"/>
      <dgm:spPr>
        <a:xfrm>
          <a:off x="7858228" y="951539"/>
          <a:ext cx="3230847" cy="2835265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6281977"/>
              <a:satOff val="-28955"/>
              <a:lumOff val="294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Experimental testing</a:t>
          </a:r>
        </a:p>
      </dgm:t>
    </dgm:pt>
    <dgm:pt modelId="{D0BDD5ED-7F86-47E1-B148-4714433A71D5}" type="parTrans" cxnId="{2F825ECB-DEB8-4BD5-AE66-1339C98809B8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207CA5-4861-45A3-91BE-EF099BF6146D}" type="sibTrans" cxnId="{2F825ECB-DEB8-4BD5-AE66-1339C98809B8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C700-1369-45EE-8FEA-5552819DBDAC}">
      <dgm:prSet phldrT="[Text]" custT="1"/>
      <dgm:spPr>
        <a:xfrm>
          <a:off x="4177385" y="1568880"/>
          <a:ext cx="3230847" cy="283577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3140989"/>
              <a:satOff val="-14478"/>
              <a:lumOff val="147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Post processing</a:t>
          </a:r>
        </a:p>
      </dgm:t>
    </dgm:pt>
    <dgm:pt modelId="{CD98D1DF-267D-4A57-9453-809197927557}" type="parTrans" cxnId="{83EB43B4-8F59-4051-BDF8-B8E14EF7E0A7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8918EA-C991-4281-9F0A-9382EA36E27E}" type="sibTrans" cxnId="{83EB43B4-8F59-4051-BDF8-B8E14EF7E0A7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6F3DA4-0147-4743-BEAA-E84979E85DBA}">
      <dgm:prSet phldrT="[Text]" custT="1"/>
      <dgm:spPr>
        <a:xfrm>
          <a:off x="994" y="1677068"/>
          <a:ext cx="3230847" cy="2159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Parameter identification</a:t>
          </a:r>
        </a:p>
      </dgm:t>
    </dgm:pt>
    <dgm:pt modelId="{B77A5FC5-606B-4D10-AB02-33EA528CDDD0}" type="parTrans" cxnId="{793AAF8C-CC81-4FAC-AF7C-337102014CDB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3E3605-2B04-47CF-9C2D-6E169944D5D9}" type="sibTrans" cxnId="{793AAF8C-CC81-4FAC-AF7C-337102014CDB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E65DB9-A2C0-42BB-96E3-77BE54477D0B}">
      <dgm:prSet phldrT="[Text]" custT="1"/>
      <dgm:spPr>
        <a:xfrm>
          <a:off x="7858228" y="951539"/>
          <a:ext cx="3230847" cy="2835265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6281977"/>
              <a:satOff val="-28955"/>
              <a:lumOff val="294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Final product preparation</a:t>
          </a:r>
        </a:p>
      </dgm:t>
    </dgm:pt>
    <dgm:pt modelId="{33C13FFF-1150-4BC0-95A7-9F6394A7DCDB}" type="parTrans" cxnId="{F8FC5804-2B56-487A-898F-99B23E7026F4}">
      <dgm:prSet/>
      <dgm:spPr/>
    </dgm:pt>
    <dgm:pt modelId="{68B4AAA8-346A-4D34-8C8D-196100AB36EB}" type="sibTrans" cxnId="{F8FC5804-2B56-487A-898F-99B23E7026F4}">
      <dgm:prSet/>
      <dgm:spPr/>
    </dgm:pt>
    <dgm:pt modelId="{23204E9A-E729-4BC2-A010-963BD58C1283}" type="pres">
      <dgm:prSet presAssocID="{DDC0D434-A258-4492-8B7A-3369ACCE9890}" presName="Name0" presStyleCnt="0">
        <dgm:presLayoutVars>
          <dgm:dir/>
          <dgm:animLvl val="lvl"/>
          <dgm:resizeHandles val="exact"/>
        </dgm:presLayoutVars>
      </dgm:prSet>
      <dgm:spPr/>
    </dgm:pt>
    <dgm:pt modelId="{92D4D6EC-D0EF-4FBC-A96A-BCA83A70E399}" type="pres">
      <dgm:prSet presAssocID="{DDC0D434-A258-4492-8B7A-3369ACCE9890}" presName="tSp" presStyleCnt="0"/>
      <dgm:spPr/>
    </dgm:pt>
    <dgm:pt modelId="{62B66E9D-078B-476D-AAFD-A33DEBFF7D6A}" type="pres">
      <dgm:prSet presAssocID="{DDC0D434-A258-4492-8B7A-3369ACCE9890}" presName="bSp" presStyleCnt="0"/>
      <dgm:spPr/>
    </dgm:pt>
    <dgm:pt modelId="{9692BBED-8DD8-4674-9C7E-4EBC2EAA6F0D}" type="pres">
      <dgm:prSet presAssocID="{DDC0D434-A258-4492-8B7A-3369ACCE9890}" presName="process" presStyleCnt="0"/>
      <dgm:spPr/>
    </dgm:pt>
    <dgm:pt modelId="{054AA0BD-CAEB-4348-9C66-7552F4225710}" type="pres">
      <dgm:prSet presAssocID="{81DBA600-77D2-4B2F-98BA-57FD29BB516E}" presName="composite1" presStyleCnt="0"/>
      <dgm:spPr/>
    </dgm:pt>
    <dgm:pt modelId="{726EA461-5735-4C5A-A638-95765D9EA319}" type="pres">
      <dgm:prSet presAssocID="{81DBA600-77D2-4B2F-98BA-57FD29BB516E}" presName="dummyNode1" presStyleLbl="node1" presStyleIdx="0" presStyleCnt="3"/>
      <dgm:spPr/>
    </dgm:pt>
    <dgm:pt modelId="{500BCD02-BA19-4E53-9B9F-6A78DFE51B21}" type="pres">
      <dgm:prSet presAssocID="{81DBA600-77D2-4B2F-98BA-57FD29BB516E}" presName="childNode1" presStyleLbl="bgAcc1" presStyleIdx="0" presStyleCnt="3" custScaleY="81041">
        <dgm:presLayoutVars>
          <dgm:bulletEnabled val="1"/>
        </dgm:presLayoutVars>
      </dgm:prSet>
      <dgm:spPr/>
    </dgm:pt>
    <dgm:pt modelId="{6E3D9E98-6EF5-4965-A42E-AFB5F0EA1F02}" type="pres">
      <dgm:prSet presAssocID="{81DBA600-77D2-4B2F-98BA-57FD29BB516E}" presName="childNode1tx" presStyleLbl="bgAcc1" presStyleIdx="0" presStyleCnt="3">
        <dgm:presLayoutVars>
          <dgm:bulletEnabled val="1"/>
        </dgm:presLayoutVars>
      </dgm:prSet>
      <dgm:spPr/>
    </dgm:pt>
    <dgm:pt modelId="{E46435BD-997D-4155-AC62-A6EA9DF1BA1C}" type="pres">
      <dgm:prSet presAssocID="{81DBA600-77D2-4B2F-98BA-57FD29BB516E}" presName="parentNode1" presStyleLbl="node1" presStyleIdx="0" presStyleCnt="3" custScaleY="55049" custLinFactNeighborX="1615" custLinFactNeighborY="-47320">
        <dgm:presLayoutVars>
          <dgm:chMax val="1"/>
          <dgm:bulletEnabled val="1"/>
        </dgm:presLayoutVars>
      </dgm:prSet>
      <dgm:spPr/>
    </dgm:pt>
    <dgm:pt modelId="{8EB3750E-82C3-40F4-BBD0-F0257808DC1E}" type="pres">
      <dgm:prSet presAssocID="{81DBA600-77D2-4B2F-98BA-57FD29BB516E}" presName="connSite1" presStyleCnt="0"/>
      <dgm:spPr/>
    </dgm:pt>
    <dgm:pt modelId="{EE6AE793-7F14-4113-98C7-DF09DA284EA0}" type="pres">
      <dgm:prSet presAssocID="{25450F13-30AF-4725-A028-EEF3C9D66E21}" presName="Name9" presStyleLbl="sibTrans2D1" presStyleIdx="0" presStyleCnt="2" custLinFactNeighborX="1475" custLinFactNeighborY="-5896"/>
      <dgm:spPr/>
    </dgm:pt>
    <dgm:pt modelId="{763656AA-B14E-4D92-AE95-8E46EB8CEA34}" type="pres">
      <dgm:prSet presAssocID="{235B1F88-2DB7-4F86-892F-CA22765572E7}" presName="composite2" presStyleCnt="0"/>
      <dgm:spPr/>
    </dgm:pt>
    <dgm:pt modelId="{19155A7A-4F66-465C-A00D-F485924DC55A}" type="pres">
      <dgm:prSet presAssocID="{235B1F88-2DB7-4F86-892F-CA22765572E7}" presName="dummyNode2" presStyleLbl="node1" presStyleIdx="0" presStyleCnt="3"/>
      <dgm:spPr/>
    </dgm:pt>
    <dgm:pt modelId="{710F810A-DC7D-4BD2-B6E9-E6191FAF7CB6}" type="pres">
      <dgm:prSet presAssocID="{235B1F88-2DB7-4F86-892F-CA22765572E7}" presName="childNode2" presStyleLbl="bgAcc1" presStyleIdx="1" presStyleCnt="3" custScaleY="106417" custLinFactNeighborX="-86" custLinFactNeighborY="8651">
        <dgm:presLayoutVars>
          <dgm:bulletEnabled val="1"/>
        </dgm:presLayoutVars>
      </dgm:prSet>
      <dgm:spPr/>
    </dgm:pt>
    <dgm:pt modelId="{58CA52F2-C07B-4AB6-8EB7-6B7E0AEB5FCC}" type="pres">
      <dgm:prSet presAssocID="{235B1F88-2DB7-4F86-892F-CA22765572E7}" presName="childNode2tx" presStyleLbl="bgAcc1" presStyleIdx="1" presStyleCnt="3">
        <dgm:presLayoutVars>
          <dgm:bulletEnabled val="1"/>
        </dgm:presLayoutVars>
      </dgm:prSet>
      <dgm:spPr/>
    </dgm:pt>
    <dgm:pt modelId="{93E7CD40-7F9B-4E10-B3B1-99156D271545}" type="pres">
      <dgm:prSet presAssocID="{235B1F88-2DB7-4F86-892F-CA22765572E7}" presName="parentNode2" presStyleLbl="node1" presStyleIdx="1" presStyleCnt="3" custScaleY="46926" custLinFactNeighborX="3004" custLinFactNeighborY="46926">
        <dgm:presLayoutVars>
          <dgm:chMax val="0"/>
          <dgm:bulletEnabled val="1"/>
        </dgm:presLayoutVars>
      </dgm:prSet>
      <dgm:spPr/>
    </dgm:pt>
    <dgm:pt modelId="{01CC56DD-B99D-4DEA-9D26-45692A01694A}" type="pres">
      <dgm:prSet presAssocID="{235B1F88-2DB7-4F86-892F-CA22765572E7}" presName="connSite2" presStyleCnt="0"/>
      <dgm:spPr/>
    </dgm:pt>
    <dgm:pt modelId="{A0C96179-3B92-47C1-8193-334E6EEF7626}" type="pres">
      <dgm:prSet presAssocID="{EDC730F8-9A6E-4EB9-8BA1-978761B8EC88}" presName="Name18" presStyleLbl="sibTrans2D1" presStyleIdx="1" presStyleCnt="2" custScaleX="97377"/>
      <dgm:spPr/>
    </dgm:pt>
    <dgm:pt modelId="{FD1DEAD4-808A-4F6B-B01A-9B10F605D0CC}" type="pres">
      <dgm:prSet presAssocID="{A8B53599-2991-4F41-869C-283E0EFFC08F}" presName="composite1" presStyleCnt="0"/>
      <dgm:spPr/>
    </dgm:pt>
    <dgm:pt modelId="{9A57D7E9-FAE0-410E-88E5-08EC3AB65307}" type="pres">
      <dgm:prSet presAssocID="{A8B53599-2991-4F41-869C-283E0EFFC08F}" presName="dummyNode1" presStyleLbl="node1" presStyleIdx="1" presStyleCnt="3"/>
      <dgm:spPr/>
    </dgm:pt>
    <dgm:pt modelId="{EAD77633-6BFB-43B4-8667-69AE1E07E722}" type="pres">
      <dgm:prSet presAssocID="{A8B53599-2991-4F41-869C-283E0EFFC08F}" presName="childNode1" presStyleLbl="bgAcc1" presStyleIdx="2" presStyleCnt="3" custScaleY="106398" custLinFactNeighborX="-15510" custLinFactNeighborY="-14571">
        <dgm:presLayoutVars>
          <dgm:bulletEnabled val="1"/>
        </dgm:presLayoutVars>
      </dgm:prSet>
      <dgm:spPr/>
    </dgm:pt>
    <dgm:pt modelId="{C792706A-8A95-422B-ACB3-347BFB0155D3}" type="pres">
      <dgm:prSet presAssocID="{A8B53599-2991-4F41-869C-283E0EFFC08F}" presName="childNode1tx" presStyleLbl="bgAcc1" presStyleIdx="2" presStyleCnt="3">
        <dgm:presLayoutVars>
          <dgm:bulletEnabled val="1"/>
        </dgm:presLayoutVars>
      </dgm:prSet>
      <dgm:spPr/>
    </dgm:pt>
    <dgm:pt modelId="{FD4644D8-A7E1-4FEB-A88B-0E748969C12C}" type="pres">
      <dgm:prSet presAssocID="{A8B53599-2991-4F41-869C-283E0EFFC08F}" presName="parentNode1" presStyleLbl="node1" presStyleIdx="2" presStyleCnt="3" custScaleY="51355" custLinFactNeighborX="14584" custLinFactNeighborY="-75433">
        <dgm:presLayoutVars>
          <dgm:chMax val="1"/>
          <dgm:bulletEnabled val="1"/>
        </dgm:presLayoutVars>
      </dgm:prSet>
      <dgm:spPr/>
    </dgm:pt>
    <dgm:pt modelId="{BC94AD81-88D3-4906-BC7B-3F5C8C5C3D05}" type="pres">
      <dgm:prSet presAssocID="{A8B53599-2991-4F41-869C-283E0EFFC08F}" presName="connSite1" presStyleCnt="0"/>
      <dgm:spPr/>
    </dgm:pt>
  </dgm:ptLst>
  <dgm:cxnLst>
    <dgm:cxn modelId="{22296C01-313F-4F8D-A06B-1CFD853A7895}" type="presOf" srcId="{235B1F88-2DB7-4F86-892F-CA22765572E7}" destId="{93E7CD40-7F9B-4E10-B3B1-99156D271545}" srcOrd="0" destOrd="0" presId="urn:microsoft.com/office/officeart/2005/8/layout/hProcess4"/>
    <dgm:cxn modelId="{F8FC5804-2B56-487A-898F-99B23E7026F4}" srcId="{A8B53599-2991-4F41-869C-283E0EFFC08F}" destId="{86E65DB9-A2C0-42BB-96E3-77BE54477D0B}" srcOrd="2" destOrd="0" parTransId="{33C13FFF-1150-4BC0-95A7-9F6394A7DCDB}" sibTransId="{68B4AAA8-346A-4D34-8C8D-196100AB36EB}"/>
    <dgm:cxn modelId="{D81AB209-598E-46DC-980C-EFAA1E953261}" type="presOf" srcId="{A8B53599-2991-4F41-869C-283E0EFFC08F}" destId="{FD4644D8-A7E1-4FEB-A88B-0E748969C12C}" srcOrd="0" destOrd="0" presId="urn:microsoft.com/office/officeart/2005/8/layout/hProcess4"/>
    <dgm:cxn modelId="{759D6610-9555-4847-A84B-F49932325515}" srcId="{DDC0D434-A258-4492-8B7A-3369ACCE9890}" destId="{A8B53599-2991-4F41-869C-283E0EFFC08F}" srcOrd="2" destOrd="0" parTransId="{49C66D1D-A112-461D-BDA7-9EF349784D4B}" sibTransId="{29CAE499-61F7-4990-B6A6-A19628631147}"/>
    <dgm:cxn modelId="{350F4617-C38C-48E3-B3AD-0D9BEA482120}" type="presOf" srcId="{8219DA85-3A27-4116-932F-8D8C6B7277B4}" destId="{EAD77633-6BFB-43B4-8667-69AE1E07E722}" srcOrd="0" destOrd="0" presId="urn:microsoft.com/office/officeart/2005/8/layout/hProcess4"/>
    <dgm:cxn modelId="{EBAF8020-327B-462B-8D26-A5B65CC1199D}" type="presOf" srcId="{A4AD29B9-5EB0-4AEE-A82E-D8998A4523F8}" destId="{710F810A-DC7D-4BD2-B6E9-E6191FAF7CB6}" srcOrd="0" destOrd="1" presId="urn:microsoft.com/office/officeart/2005/8/layout/hProcess4"/>
    <dgm:cxn modelId="{181FF831-9D05-4258-8DFE-A9877A597742}" srcId="{235B1F88-2DB7-4F86-892F-CA22765572E7}" destId="{FF9A59CD-FDA9-4960-A2CC-ED7C8BBDC921}" srcOrd="0" destOrd="0" parTransId="{D9736A8B-4E07-4CC0-977D-72B0CF58FAB4}" sibTransId="{7A2D369C-25A5-463A-8413-B6286DB4BF30}"/>
    <dgm:cxn modelId="{0A944938-A8F7-44FB-B8D9-E79CB4891B77}" type="presOf" srcId="{FF9A59CD-FDA9-4960-A2CC-ED7C8BBDC921}" destId="{58CA52F2-C07B-4AB6-8EB7-6B7E0AEB5FCC}" srcOrd="1" destOrd="0" presId="urn:microsoft.com/office/officeart/2005/8/layout/hProcess4"/>
    <dgm:cxn modelId="{85F6BC3A-D7A3-4343-A039-9A3EAE70A951}" type="presOf" srcId="{61BDC700-1369-45EE-8FEA-5552819DBDAC}" destId="{710F810A-DC7D-4BD2-B6E9-E6191FAF7CB6}" srcOrd="0" destOrd="2" presId="urn:microsoft.com/office/officeart/2005/8/layout/hProcess4"/>
    <dgm:cxn modelId="{55A4E45C-0BB6-466D-8D08-1308A40582F4}" type="presOf" srcId="{EDC730F8-9A6E-4EB9-8BA1-978761B8EC88}" destId="{A0C96179-3B92-47C1-8193-334E6EEF7626}" srcOrd="0" destOrd="0" presId="urn:microsoft.com/office/officeart/2005/8/layout/hProcess4"/>
    <dgm:cxn modelId="{B7896A46-0C00-4172-B4E8-16120D6440EC}" type="presOf" srcId="{61BDC700-1369-45EE-8FEA-5552819DBDAC}" destId="{58CA52F2-C07B-4AB6-8EB7-6B7E0AEB5FCC}" srcOrd="1" destOrd="2" presId="urn:microsoft.com/office/officeart/2005/8/layout/hProcess4"/>
    <dgm:cxn modelId="{169E3867-11D1-41C3-B610-96C019CF8972}" type="presOf" srcId="{8219DA85-3A27-4116-932F-8D8C6B7277B4}" destId="{C792706A-8A95-422B-ACB3-347BFB0155D3}" srcOrd="1" destOrd="0" presId="urn:microsoft.com/office/officeart/2005/8/layout/hProcess4"/>
    <dgm:cxn modelId="{925A1569-EECB-4928-9440-584E6AE8DEF9}" type="presOf" srcId="{FE4E1C60-4929-4A75-96A9-E27079D4F958}" destId="{500BCD02-BA19-4E53-9B9F-6A78DFE51B21}" srcOrd="0" destOrd="0" presId="urn:microsoft.com/office/officeart/2005/8/layout/hProcess4"/>
    <dgm:cxn modelId="{6532B54A-EDC2-4A32-AC3F-CF6C3D93DAF1}" type="presOf" srcId="{36E1636F-F573-455F-B0E2-D574357429B8}" destId="{EAD77633-6BFB-43B4-8667-69AE1E07E722}" srcOrd="0" destOrd="1" presId="urn:microsoft.com/office/officeart/2005/8/layout/hProcess4"/>
    <dgm:cxn modelId="{FE2F244C-2E3C-4017-9A2E-502694562D3F}" type="presOf" srcId="{37E29D52-2B15-420F-8317-F203762AABD3}" destId="{500BCD02-BA19-4E53-9B9F-6A78DFE51B21}" srcOrd="0" destOrd="2" presId="urn:microsoft.com/office/officeart/2005/8/layout/hProcess4"/>
    <dgm:cxn modelId="{C8FE0F7A-0EE2-4526-A2F5-099241351DD0}" srcId="{DDC0D434-A258-4492-8B7A-3369ACCE9890}" destId="{235B1F88-2DB7-4F86-892F-CA22765572E7}" srcOrd="1" destOrd="0" parTransId="{47E9481F-A094-4EAE-8B3E-6D5DCC3C24AE}" sibTransId="{EDC730F8-9A6E-4EB9-8BA1-978761B8EC88}"/>
    <dgm:cxn modelId="{32D92081-55CC-40DB-93B7-D4564C80A8B2}" srcId="{A8B53599-2991-4F41-869C-283E0EFFC08F}" destId="{8219DA85-3A27-4116-932F-8D8C6B7277B4}" srcOrd="0" destOrd="0" parTransId="{582B11CB-B070-447E-B871-4CF48416E379}" sibTransId="{C17AA528-D704-4989-8AC2-7E6ADCE6293C}"/>
    <dgm:cxn modelId="{793AAF8C-CC81-4FAC-AF7C-337102014CDB}" srcId="{81DBA600-77D2-4B2F-98BA-57FD29BB516E}" destId="{046F3DA4-0147-4743-BEAA-E84979E85DBA}" srcOrd="1" destOrd="0" parTransId="{B77A5FC5-606B-4D10-AB02-33EA528CDDD0}" sibTransId="{763E3605-2B04-47CF-9C2D-6E169944D5D9}"/>
    <dgm:cxn modelId="{72F2908F-68A6-4B96-8B4D-991ED576A39D}" type="presOf" srcId="{046F3DA4-0147-4743-BEAA-E84979E85DBA}" destId="{6E3D9E98-6EF5-4965-A42E-AFB5F0EA1F02}" srcOrd="1" destOrd="1" presId="urn:microsoft.com/office/officeart/2005/8/layout/hProcess4"/>
    <dgm:cxn modelId="{B3BB9798-C6E6-47FB-95C2-982829220B1E}" type="presOf" srcId="{37E29D52-2B15-420F-8317-F203762AABD3}" destId="{6E3D9E98-6EF5-4965-A42E-AFB5F0EA1F02}" srcOrd="1" destOrd="2" presId="urn:microsoft.com/office/officeart/2005/8/layout/hProcess4"/>
    <dgm:cxn modelId="{858F61A5-A188-42C7-96BE-0EB68BDD762C}" type="presOf" srcId="{FF9A59CD-FDA9-4960-A2CC-ED7C8BBDC921}" destId="{710F810A-DC7D-4BD2-B6E9-E6191FAF7CB6}" srcOrd="0" destOrd="0" presId="urn:microsoft.com/office/officeart/2005/8/layout/hProcess4"/>
    <dgm:cxn modelId="{25D37DA7-477B-463C-8BB5-E0472564F93B}" type="presOf" srcId="{A4AD29B9-5EB0-4AEE-A82E-D8998A4523F8}" destId="{58CA52F2-C07B-4AB6-8EB7-6B7E0AEB5FCC}" srcOrd="1" destOrd="1" presId="urn:microsoft.com/office/officeart/2005/8/layout/hProcess4"/>
    <dgm:cxn modelId="{4E0176AC-FE9D-4FE6-90AF-F240FE9D64DD}" type="presOf" srcId="{DDC0D434-A258-4492-8B7A-3369ACCE9890}" destId="{23204E9A-E729-4BC2-A010-963BD58C1283}" srcOrd="0" destOrd="0" presId="urn:microsoft.com/office/officeart/2005/8/layout/hProcess4"/>
    <dgm:cxn modelId="{83EB43B4-8F59-4051-BDF8-B8E14EF7E0A7}" srcId="{235B1F88-2DB7-4F86-892F-CA22765572E7}" destId="{61BDC700-1369-45EE-8FEA-5552819DBDAC}" srcOrd="2" destOrd="0" parTransId="{CD98D1DF-267D-4A57-9453-809197927557}" sibTransId="{8C8918EA-C991-4281-9F0A-9382EA36E27E}"/>
    <dgm:cxn modelId="{FBAC0EBA-599E-4C8A-8F5C-D3D0268CF959}" type="presOf" srcId="{25450F13-30AF-4725-A028-EEF3C9D66E21}" destId="{EE6AE793-7F14-4113-98C7-DF09DA284EA0}" srcOrd="0" destOrd="0" presId="urn:microsoft.com/office/officeart/2005/8/layout/hProcess4"/>
    <dgm:cxn modelId="{3933E4C0-A0E5-459A-BFCA-4D783BCB4F5F}" type="presOf" srcId="{36E1636F-F573-455F-B0E2-D574357429B8}" destId="{C792706A-8A95-422B-ACB3-347BFB0155D3}" srcOrd="1" destOrd="1" presId="urn:microsoft.com/office/officeart/2005/8/layout/hProcess4"/>
    <dgm:cxn modelId="{2F825ECB-DEB8-4BD5-AE66-1339C98809B8}" srcId="{A8B53599-2991-4F41-869C-283E0EFFC08F}" destId="{36E1636F-F573-455F-B0E2-D574357429B8}" srcOrd="1" destOrd="0" parTransId="{D0BDD5ED-7F86-47E1-B148-4714433A71D5}" sibTransId="{25207CA5-4861-45A3-91BE-EF099BF6146D}"/>
    <dgm:cxn modelId="{6394B1CF-0848-4A41-A68F-D0497F96B1BB}" type="presOf" srcId="{FE4E1C60-4929-4A75-96A9-E27079D4F958}" destId="{6E3D9E98-6EF5-4965-A42E-AFB5F0EA1F02}" srcOrd="1" destOrd="0" presId="urn:microsoft.com/office/officeart/2005/8/layout/hProcess4"/>
    <dgm:cxn modelId="{9CCDA2D7-9CC7-42FF-8A68-3311F2B52E54}" type="presOf" srcId="{86E65DB9-A2C0-42BB-96E3-77BE54477D0B}" destId="{EAD77633-6BFB-43B4-8667-69AE1E07E722}" srcOrd="0" destOrd="2" presId="urn:microsoft.com/office/officeart/2005/8/layout/hProcess4"/>
    <dgm:cxn modelId="{DFB322DB-896B-431E-9D19-35D55F73196A}" srcId="{235B1F88-2DB7-4F86-892F-CA22765572E7}" destId="{A4AD29B9-5EB0-4AEE-A82E-D8998A4523F8}" srcOrd="1" destOrd="0" parTransId="{8B23F8DA-5B42-4A7A-95E0-4ECD48B425B5}" sibTransId="{23F588CF-50D7-4E1A-8E95-7522BEE0ACE5}"/>
    <dgm:cxn modelId="{A8E38EDF-D7B1-4743-AC87-4EBA06FBA3F5}" srcId="{DDC0D434-A258-4492-8B7A-3369ACCE9890}" destId="{81DBA600-77D2-4B2F-98BA-57FD29BB516E}" srcOrd="0" destOrd="0" parTransId="{D7F49F4C-5DEB-453B-9FD0-8D98E5A63A74}" sibTransId="{25450F13-30AF-4725-A028-EEF3C9D66E21}"/>
    <dgm:cxn modelId="{CE5702E6-E8AA-46EE-9BE9-33DE82C17CA0}" type="presOf" srcId="{046F3DA4-0147-4743-BEAA-E84979E85DBA}" destId="{500BCD02-BA19-4E53-9B9F-6A78DFE51B21}" srcOrd="0" destOrd="1" presId="urn:microsoft.com/office/officeart/2005/8/layout/hProcess4"/>
    <dgm:cxn modelId="{D4993DEA-2A15-4062-A324-7D3F559D17FE}" type="presOf" srcId="{81DBA600-77D2-4B2F-98BA-57FD29BB516E}" destId="{E46435BD-997D-4155-AC62-A6EA9DF1BA1C}" srcOrd="0" destOrd="0" presId="urn:microsoft.com/office/officeart/2005/8/layout/hProcess4"/>
    <dgm:cxn modelId="{8996BBF1-4FBB-4E8A-9E12-7B6E7A1BED22}" srcId="{81DBA600-77D2-4B2F-98BA-57FD29BB516E}" destId="{FE4E1C60-4929-4A75-96A9-E27079D4F958}" srcOrd="0" destOrd="0" parTransId="{9358B400-95B0-48EE-9744-4A35A0F9C5B8}" sibTransId="{E3B794CB-085C-46BB-8E4D-2388C884FCF0}"/>
    <dgm:cxn modelId="{3AAE9FF8-8C9D-4129-B011-5935FE7BFB60}" srcId="{81DBA600-77D2-4B2F-98BA-57FD29BB516E}" destId="{37E29D52-2B15-420F-8317-F203762AABD3}" srcOrd="2" destOrd="0" parTransId="{DA811DEE-A1F5-46CB-833C-5EF970FB675E}" sibTransId="{045358D8-F8C4-4B7E-8A38-99EC299820E3}"/>
    <dgm:cxn modelId="{EFC12DFF-EA1A-44A0-8E3F-B84991C53B04}" type="presOf" srcId="{86E65DB9-A2C0-42BB-96E3-77BE54477D0B}" destId="{C792706A-8A95-422B-ACB3-347BFB0155D3}" srcOrd="1" destOrd="2" presId="urn:microsoft.com/office/officeart/2005/8/layout/hProcess4"/>
    <dgm:cxn modelId="{E607E2EC-4193-4027-9F76-F391B7D78C33}" type="presParOf" srcId="{23204E9A-E729-4BC2-A010-963BD58C1283}" destId="{92D4D6EC-D0EF-4FBC-A96A-BCA83A70E399}" srcOrd="0" destOrd="0" presId="urn:microsoft.com/office/officeart/2005/8/layout/hProcess4"/>
    <dgm:cxn modelId="{07990A99-B4F0-41C3-B6EB-2D99510F671A}" type="presParOf" srcId="{23204E9A-E729-4BC2-A010-963BD58C1283}" destId="{62B66E9D-078B-476D-AAFD-A33DEBFF7D6A}" srcOrd="1" destOrd="0" presId="urn:microsoft.com/office/officeart/2005/8/layout/hProcess4"/>
    <dgm:cxn modelId="{A528F19C-5BEF-490B-B365-E9190A82B1BF}" type="presParOf" srcId="{23204E9A-E729-4BC2-A010-963BD58C1283}" destId="{9692BBED-8DD8-4674-9C7E-4EBC2EAA6F0D}" srcOrd="2" destOrd="0" presId="urn:microsoft.com/office/officeart/2005/8/layout/hProcess4"/>
    <dgm:cxn modelId="{F49117F4-4483-4659-A082-8742F7069AA1}" type="presParOf" srcId="{9692BBED-8DD8-4674-9C7E-4EBC2EAA6F0D}" destId="{054AA0BD-CAEB-4348-9C66-7552F4225710}" srcOrd="0" destOrd="0" presId="urn:microsoft.com/office/officeart/2005/8/layout/hProcess4"/>
    <dgm:cxn modelId="{75888C43-5C0A-4741-B60A-E37E508612D2}" type="presParOf" srcId="{054AA0BD-CAEB-4348-9C66-7552F4225710}" destId="{726EA461-5735-4C5A-A638-95765D9EA319}" srcOrd="0" destOrd="0" presId="urn:microsoft.com/office/officeart/2005/8/layout/hProcess4"/>
    <dgm:cxn modelId="{A05899C2-31BA-4B82-B525-5F92535EBDC8}" type="presParOf" srcId="{054AA0BD-CAEB-4348-9C66-7552F4225710}" destId="{500BCD02-BA19-4E53-9B9F-6A78DFE51B21}" srcOrd="1" destOrd="0" presId="urn:microsoft.com/office/officeart/2005/8/layout/hProcess4"/>
    <dgm:cxn modelId="{9C6D1B7F-F772-4595-9DBD-B5BB1DE712D5}" type="presParOf" srcId="{054AA0BD-CAEB-4348-9C66-7552F4225710}" destId="{6E3D9E98-6EF5-4965-A42E-AFB5F0EA1F02}" srcOrd="2" destOrd="0" presId="urn:microsoft.com/office/officeart/2005/8/layout/hProcess4"/>
    <dgm:cxn modelId="{0C1F4079-5D48-4BD6-B928-0B95EAF4F6DC}" type="presParOf" srcId="{054AA0BD-CAEB-4348-9C66-7552F4225710}" destId="{E46435BD-997D-4155-AC62-A6EA9DF1BA1C}" srcOrd="3" destOrd="0" presId="urn:microsoft.com/office/officeart/2005/8/layout/hProcess4"/>
    <dgm:cxn modelId="{0FFDC244-D7C1-4786-B2CE-43C41216CA23}" type="presParOf" srcId="{054AA0BD-CAEB-4348-9C66-7552F4225710}" destId="{8EB3750E-82C3-40F4-BBD0-F0257808DC1E}" srcOrd="4" destOrd="0" presId="urn:microsoft.com/office/officeart/2005/8/layout/hProcess4"/>
    <dgm:cxn modelId="{1904DBA0-4576-469E-9637-8869CC29FB74}" type="presParOf" srcId="{9692BBED-8DD8-4674-9C7E-4EBC2EAA6F0D}" destId="{EE6AE793-7F14-4113-98C7-DF09DA284EA0}" srcOrd="1" destOrd="0" presId="urn:microsoft.com/office/officeart/2005/8/layout/hProcess4"/>
    <dgm:cxn modelId="{33DB5492-64C6-486A-9022-03B4A98FFF4D}" type="presParOf" srcId="{9692BBED-8DD8-4674-9C7E-4EBC2EAA6F0D}" destId="{763656AA-B14E-4D92-AE95-8E46EB8CEA34}" srcOrd="2" destOrd="0" presId="urn:microsoft.com/office/officeart/2005/8/layout/hProcess4"/>
    <dgm:cxn modelId="{BD9754B2-E814-4A57-B045-A879576AEE98}" type="presParOf" srcId="{763656AA-B14E-4D92-AE95-8E46EB8CEA34}" destId="{19155A7A-4F66-465C-A00D-F485924DC55A}" srcOrd="0" destOrd="0" presId="urn:microsoft.com/office/officeart/2005/8/layout/hProcess4"/>
    <dgm:cxn modelId="{6CC21D46-68CB-4254-9B7A-85F07A675F98}" type="presParOf" srcId="{763656AA-B14E-4D92-AE95-8E46EB8CEA34}" destId="{710F810A-DC7D-4BD2-B6E9-E6191FAF7CB6}" srcOrd="1" destOrd="0" presId="urn:microsoft.com/office/officeart/2005/8/layout/hProcess4"/>
    <dgm:cxn modelId="{2461C765-AE01-4264-B75E-D74D0E745DD5}" type="presParOf" srcId="{763656AA-B14E-4D92-AE95-8E46EB8CEA34}" destId="{58CA52F2-C07B-4AB6-8EB7-6B7E0AEB5FCC}" srcOrd="2" destOrd="0" presId="urn:microsoft.com/office/officeart/2005/8/layout/hProcess4"/>
    <dgm:cxn modelId="{DE906AB9-6902-4B55-A93F-5C53F9B7C439}" type="presParOf" srcId="{763656AA-B14E-4D92-AE95-8E46EB8CEA34}" destId="{93E7CD40-7F9B-4E10-B3B1-99156D271545}" srcOrd="3" destOrd="0" presId="urn:microsoft.com/office/officeart/2005/8/layout/hProcess4"/>
    <dgm:cxn modelId="{2262DD85-BA30-4277-8D6D-2646D0A7E12A}" type="presParOf" srcId="{763656AA-B14E-4D92-AE95-8E46EB8CEA34}" destId="{01CC56DD-B99D-4DEA-9D26-45692A01694A}" srcOrd="4" destOrd="0" presId="urn:microsoft.com/office/officeart/2005/8/layout/hProcess4"/>
    <dgm:cxn modelId="{0BD19681-E456-488D-8EC0-4D39459C66F1}" type="presParOf" srcId="{9692BBED-8DD8-4674-9C7E-4EBC2EAA6F0D}" destId="{A0C96179-3B92-47C1-8193-334E6EEF7626}" srcOrd="3" destOrd="0" presId="urn:microsoft.com/office/officeart/2005/8/layout/hProcess4"/>
    <dgm:cxn modelId="{22925D52-2DC4-4871-AFAA-9FB0D1FE0425}" type="presParOf" srcId="{9692BBED-8DD8-4674-9C7E-4EBC2EAA6F0D}" destId="{FD1DEAD4-808A-4F6B-B01A-9B10F605D0CC}" srcOrd="4" destOrd="0" presId="urn:microsoft.com/office/officeart/2005/8/layout/hProcess4"/>
    <dgm:cxn modelId="{06FC93BD-D445-457D-86B4-BD54998FD5DB}" type="presParOf" srcId="{FD1DEAD4-808A-4F6B-B01A-9B10F605D0CC}" destId="{9A57D7E9-FAE0-410E-88E5-08EC3AB65307}" srcOrd="0" destOrd="0" presId="urn:microsoft.com/office/officeart/2005/8/layout/hProcess4"/>
    <dgm:cxn modelId="{1A93EDB6-35A7-4D9A-B30C-29D49A8EA582}" type="presParOf" srcId="{FD1DEAD4-808A-4F6B-B01A-9B10F605D0CC}" destId="{EAD77633-6BFB-43B4-8667-69AE1E07E722}" srcOrd="1" destOrd="0" presId="urn:microsoft.com/office/officeart/2005/8/layout/hProcess4"/>
    <dgm:cxn modelId="{ACD3A14E-D33B-414F-82C0-0C9D4B383202}" type="presParOf" srcId="{FD1DEAD4-808A-4F6B-B01A-9B10F605D0CC}" destId="{C792706A-8A95-422B-ACB3-347BFB0155D3}" srcOrd="2" destOrd="0" presId="urn:microsoft.com/office/officeart/2005/8/layout/hProcess4"/>
    <dgm:cxn modelId="{5864EA93-B266-4BFD-8944-C43E332C28C2}" type="presParOf" srcId="{FD1DEAD4-808A-4F6B-B01A-9B10F605D0CC}" destId="{FD4644D8-A7E1-4FEB-A88B-0E748969C12C}" srcOrd="3" destOrd="0" presId="urn:microsoft.com/office/officeart/2005/8/layout/hProcess4"/>
    <dgm:cxn modelId="{51DC4290-E109-4119-B35A-2BAADD790723}" type="presParOf" srcId="{FD1DEAD4-808A-4F6B-B01A-9B10F605D0CC}" destId="{BC94AD81-88D3-4906-BC7B-3F5C8C5C3D0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4125DA-A2AB-4E23-979C-08675215F00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F9C315-76D9-42AE-954E-FAD4C0251FB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Benefit to customer</a:t>
          </a:r>
          <a:r>
            <a:rPr lang="en-GB"/>
            <a:t>: 25 – 30% savings in gas bills</a:t>
          </a:r>
          <a:endParaRPr lang="en-US"/>
        </a:p>
      </dgm:t>
    </dgm:pt>
    <dgm:pt modelId="{0CCCC97F-B5F6-4CAD-859C-D2708FC22393}" type="parTrans" cxnId="{7BFF2DCD-4282-4C37-841A-FC53E0DDEC23}">
      <dgm:prSet/>
      <dgm:spPr/>
      <dgm:t>
        <a:bodyPr/>
        <a:lstStyle/>
        <a:p>
          <a:endParaRPr lang="en-US"/>
        </a:p>
      </dgm:t>
    </dgm:pt>
    <dgm:pt modelId="{93A6E3E2-FB71-4DE5-8751-A68154A29648}" type="sibTrans" cxnId="{7BFF2DCD-4282-4C37-841A-FC53E0DDEC23}">
      <dgm:prSet/>
      <dgm:spPr/>
      <dgm:t>
        <a:bodyPr/>
        <a:lstStyle/>
        <a:p>
          <a:endParaRPr lang="en-US"/>
        </a:p>
      </dgm:t>
    </dgm:pt>
    <dgm:pt modelId="{1EEB9E7A-6033-44B2-B994-3D3FFF037F2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Benefit to Nation</a:t>
          </a:r>
          <a:r>
            <a:rPr lang="en-GB"/>
            <a:t>: Savings in Natural Gas Import and savings on FOREX</a:t>
          </a:r>
          <a:endParaRPr lang="en-US"/>
        </a:p>
      </dgm:t>
    </dgm:pt>
    <dgm:pt modelId="{B978F3AD-0D9A-4A53-B86F-1DDAA38641E3}" type="parTrans" cxnId="{06D9E813-B3A2-40C4-A48F-4EE6BB5EE455}">
      <dgm:prSet/>
      <dgm:spPr/>
      <dgm:t>
        <a:bodyPr/>
        <a:lstStyle/>
        <a:p>
          <a:endParaRPr lang="en-US"/>
        </a:p>
      </dgm:t>
    </dgm:pt>
    <dgm:pt modelId="{88845231-0546-4F9C-ADF8-10622840E852}" type="sibTrans" cxnId="{06D9E813-B3A2-40C4-A48F-4EE6BB5EE455}">
      <dgm:prSet/>
      <dgm:spPr/>
      <dgm:t>
        <a:bodyPr/>
        <a:lstStyle/>
        <a:p>
          <a:endParaRPr lang="en-US"/>
        </a:p>
      </dgm:t>
    </dgm:pt>
    <dgm:pt modelId="{AA33E0BA-30C5-4B2D-B521-16B99369AE9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Benefit to Environment</a:t>
          </a:r>
          <a:r>
            <a:rPr lang="en-GB" dirty="0"/>
            <a:t>: Reduction in carbon emissions</a:t>
          </a:r>
          <a:endParaRPr lang="en-US" dirty="0"/>
        </a:p>
      </dgm:t>
    </dgm:pt>
    <dgm:pt modelId="{20B880E4-3948-4D39-A4DB-DF40E03C45E8}" type="parTrans" cxnId="{27D9858A-DEDD-4AE0-9820-57C0F899A8A4}">
      <dgm:prSet/>
      <dgm:spPr/>
      <dgm:t>
        <a:bodyPr/>
        <a:lstStyle/>
        <a:p>
          <a:endParaRPr lang="en-US"/>
        </a:p>
      </dgm:t>
    </dgm:pt>
    <dgm:pt modelId="{67B30BFC-3FAC-4131-A8EC-5F92A78F53B3}" type="sibTrans" cxnId="{27D9858A-DEDD-4AE0-9820-57C0F899A8A4}">
      <dgm:prSet/>
      <dgm:spPr/>
      <dgm:t>
        <a:bodyPr/>
        <a:lstStyle/>
        <a:p>
          <a:endParaRPr lang="en-US"/>
        </a:p>
      </dgm:t>
    </dgm:pt>
    <dgm:pt modelId="{96C21215-4BEA-40AA-99CF-FEFBD1A3AD6E}" type="pres">
      <dgm:prSet presAssocID="{174125DA-A2AB-4E23-979C-08675215F005}" presName="root" presStyleCnt="0">
        <dgm:presLayoutVars>
          <dgm:dir/>
          <dgm:resizeHandles val="exact"/>
        </dgm:presLayoutVars>
      </dgm:prSet>
      <dgm:spPr/>
    </dgm:pt>
    <dgm:pt modelId="{7894DBC5-2461-496A-B523-C4B819BF70C4}" type="pres">
      <dgm:prSet presAssocID="{40F9C315-76D9-42AE-954E-FAD4C0251FB1}" presName="compNode" presStyleCnt="0"/>
      <dgm:spPr/>
    </dgm:pt>
    <dgm:pt modelId="{23B97C30-38D2-4D25-8FDC-4BDCEF7E44BA}" type="pres">
      <dgm:prSet presAssocID="{40F9C315-76D9-42AE-954E-FAD4C0251FB1}" presName="bgRect" presStyleLbl="bgShp" presStyleIdx="0" presStyleCnt="3"/>
      <dgm:spPr/>
    </dgm:pt>
    <dgm:pt modelId="{E89B7EC2-0726-44F3-A276-6F9A03BD5110}" type="pres">
      <dgm:prSet presAssocID="{40F9C315-76D9-42AE-954E-FAD4C0251FB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FF497137-3DE0-46B0-A3E6-C646F5FDEF8D}" type="pres">
      <dgm:prSet presAssocID="{40F9C315-76D9-42AE-954E-FAD4C0251FB1}" presName="spaceRect" presStyleCnt="0"/>
      <dgm:spPr/>
    </dgm:pt>
    <dgm:pt modelId="{F997ED81-53F1-4B00-9939-B066ED894FF5}" type="pres">
      <dgm:prSet presAssocID="{40F9C315-76D9-42AE-954E-FAD4C0251FB1}" presName="parTx" presStyleLbl="revTx" presStyleIdx="0" presStyleCnt="3">
        <dgm:presLayoutVars>
          <dgm:chMax val="0"/>
          <dgm:chPref val="0"/>
        </dgm:presLayoutVars>
      </dgm:prSet>
      <dgm:spPr/>
    </dgm:pt>
    <dgm:pt modelId="{F30A1A63-2D36-4C89-8B8A-6B7349710DE9}" type="pres">
      <dgm:prSet presAssocID="{93A6E3E2-FB71-4DE5-8751-A68154A29648}" presName="sibTrans" presStyleCnt="0"/>
      <dgm:spPr/>
    </dgm:pt>
    <dgm:pt modelId="{0B92F827-155E-4BD1-B0F6-9323A5EEF4EE}" type="pres">
      <dgm:prSet presAssocID="{1EEB9E7A-6033-44B2-B994-3D3FFF037F26}" presName="compNode" presStyleCnt="0"/>
      <dgm:spPr/>
    </dgm:pt>
    <dgm:pt modelId="{7065372C-4254-4701-9D27-71F012622E7C}" type="pres">
      <dgm:prSet presAssocID="{1EEB9E7A-6033-44B2-B994-3D3FFF037F26}" presName="bgRect" presStyleLbl="bgShp" presStyleIdx="1" presStyleCnt="3"/>
      <dgm:spPr/>
    </dgm:pt>
    <dgm:pt modelId="{179EFD34-32F2-4B67-B67F-B491620834F1}" type="pres">
      <dgm:prSet presAssocID="{1EEB9E7A-6033-44B2-B994-3D3FFF037F2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D1AE2104-C34B-4E2C-A451-8D95B7433AFF}" type="pres">
      <dgm:prSet presAssocID="{1EEB9E7A-6033-44B2-B994-3D3FFF037F26}" presName="spaceRect" presStyleCnt="0"/>
      <dgm:spPr/>
    </dgm:pt>
    <dgm:pt modelId="{66355CD9-2467-431B-9A53-8349B36BAAFB}" type="pres">
      <dgm:prSet presAssocID="{1EEB9E7A-6033-44B2-B994-3D3FFF037F26}" presName="parTx" presStyleLbl="revTx" presStyleIdx="1" presStyleCnt="3">
        <dgm:presLayoutVars>
          <dgm:chMax val="0"/>
          <dgm:chPref val="0"/>
        </dgm:presLayoutVars>
      </dgm:prSet>
      <dgm:spPr/>
    </dgm:pt>
    <dgm:pt modelId="{7C5158F5-9DA1-4570-B2D5-479FC72B37BA}" type="pres">
      <dgm:prSet presAssocID="{88845231-0546-4F9C-ADF8-10622840E852}" presName="sibTrans" presStyleCnt="0"/>
      <dgm:spPr/>
    </dgm:pt>
    <dgm:pt modelId="{E6F6F6B7-2877-4F22-8EFD-ADB18672152B}" type="pres">
      <dgm:prSet presAssocID="{AA33E0BA-30C5-4B2D-B521-16B99369AE9B}" presName="compNode" presStyleCnt="0"/>
      <dgm:spPr/>
    </dgm:pt>
    <dgm:pt modelId="{C2DAEFF3-0895-4130-8CE9-6FE3D518D73A}" type="pres">
      <dgm:prSet presAssocID="{AA33E0BA-30C5-4B2D-B521-16B99369AE9B}" presName="bgRect" presStyleLbl="bgShp" presStyleIdx="2" presStyleCnt="3"/>
      <dgm:spPr/>
    </dgm:pt>
    <dgm:pt modelId="{18BB7945-A3C3-4E93-9647-889200A691CB}" type="pres">
      <dgm:prSet presAssocID="{AA33E0BA-30C5-4B2D-B521-16B99369AE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F66B6CD0-ED74-4258-8414-E095A6B89046}" type="pres">
      <dgm:prSet presAssocID="{AA33E0BA-30C5-4B2D-B521-16B99369AE9B}" presName="spaceRect" presStyleCnt="0"/>
      <dgm:spPr/>
    </dgm:pt>
    <dgm:pt modelId="{44DC7327-602D-4F13-A4F7-9F09872B019B}" type="pres">
      <dgm:prSet presAssocID="{AA33E0BA-30C5-4B2D-B521-16B99369AE9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D1AE10A-A548-4C3F-B9D8-0928CDBBE837}" type="presOf" srcId="{40F9C315-76D9-42AE-954E-FAD4C0251FB1}" destId="{F997ED81-53F1-4B00-9939-B066ED894FF5}" srcOrd="0" destOrd="0" presId="urn:microsoft.com/office/officeart/2018/2/layout/IconVerticalSolidList"/>
    <dgm:cxn modelId="{06D9E813-B3A2-40C4-A48F-4EE6BB5EE455}" srcId="{174125DA-A2AB-4E23-979C-08675215F005}" destId="{1EEB9E7A-6033-44B2-B994-3D3FFF037F26}" srcOrd="1" destOrd="0" parTransId="{B978F3AD-0D9A-4A53-B86F-1DDAA38641E3}" sibTransId="{88845231-0546-4F9C-ADF8-10622840E852}"/>
    <dgm:cxn modelId="{27D9858A-DEDD-4AE0-9820-57C0F899A8A4}" srcId="{174125DA-A2AB-4E23-979C-08675215F005}" destId="{AA33E0BA-30C5-4B2D-B521-16B99369AE9B}" srcOrd="2" destOrd="0" parTransId="{20B880E4-3948-4D39-A4DB-DF40E03C45E8}" sibTransId="{67B30BFC-3FAC-4131-A8EC-5F92A78F53B3}"/>
    <dgm:cxn modelId="{76898E90-D9A8-470D-BD06-ACDC630E6F08}" type="presOf" srcId="{AA33E0BA-30C5-4B2D-B521-16B99369AE9B}" destId="{44DC7327-602D-4F13-A4F7-9F09872B019B}" srcOrd="0" destOrd="0" presId="urn:microsoft.com/office/officeart/2018/2/layout/IconVerticalSolidList"/>
    <dgm:cxn modelId="{7BFF2DCD-4282-4C37-841A-FC53E0DDEC23}" srcId="{174125DA-A2AB-4E23-979C-08675215F005}" destId="{40F9C315-76D9-42AE-954E-FAD4C0251FB1}" srcOrd="0" destOrd="0" parTransId="{0CCCC97F-B5F6-4CAD-859C-D2708FC22393}" sibTransId="{93A6E3E2-FB71-4DE5-8751-A68154A29648}"/>
    <dgm:cxn modelId="{B52236E0-1C01-4315-B70D-D8D6DC7DAB5C}" type="presOf" srcId="{174125DA-A2AB-4E23-979C-08675215F005}" destId="{96C21215-4BEA-40AA-99CF-FEFBD1A3AD6E}" srcOrd="0" destOrd="0" presId="urn:microsoft.com/office/officeart/2018/2/layout/IconVerticalSolidList"/>
    <dgm:cxn modelId="{0E2C31F7-F9B8-42A1-85BF-CDFE1FE10D3C}" type="presOf" srcId="{1EEB9E7A-6033-44B2-B994-3D3FFF037F26}" destId="{66355CD9-2467-431B-9A53-8349B36BAAFB}" srcOrd="0" destOrd="0" presId="urn:microsoft.com/office/officeart/2018/2/layout/IconVerticalSolidList"/>
    <dgm:cxn modelId="{06B6039C-F138-40B3-AE48-3C8375527EBD}" type="presParOf" srcId="{96C21215-4BEA-40AA-99CF-FEFBD1A3AD6E}" destId="{7894DBC5-2461-496A-B523-C4B819BF70C4}" srcOrd="0" destOrd="0" presId="urn:microsoft.com/office/officeart/2018/2/layout/IconVerticalSolidList"/>
    <dgm:cxn modelId="{DC250722-4366-427E-80CA-C63654E56543}" type="presParOf" srcId="{7894DBC5-2461-496A-B523-C4B819BF70C4}" destId="{23B97C30-38D2-4D25-8FDC-4BDCEF7E44BA}" srcOrd="0" destOrd="0" presId="urn:microsoft.com/office/officeart/2018/2/layout/IconVerticalSolidList"/>
    <dgm:cxn modelId="{991C4E3C-E8B0-41E2-9D8D-B3D5C86D4914}" type="presParOf" srcId="{7894DBC5-2461-496A-B523-C4B819BF70C4}" destId="{E89B7EC2-0726-44F3-A276-6F9A03BD5110}" srcOrd="1" destOrd="0" presId="urn:microsoft.com/office/officeart/2018/2/layout/IconVerticalSolidList"/>
    <dgm:cxn modelId="{53147307-18E7-409C-B733-4906E781B067}" type="presParOf" srcId="{7894DBC5-2461-496A-B523-C4B819BF70C4}" destId="{FF497137-3DE0-46B0-A3E6-C646F5FDEF8D}" srcOrd="2" destOrd="0" presId="urn:microsoft.com/office/officeart/2018/2/layout/IconVerticalSolidList"/>
    <dgm:cxn modelId="{002BCA85-F9DB-4981-ABBF-FE2D8A1B0F43}" type="presParOf" srcId="{7894DBC5-2461-496A-B523-C4B819BF70C4}" destId="{F997ED81-53F1-4B00-9939-B066ED894FF5}" srcOrd="3" destOrd="0" presId="urn:microsoft.com/office/officeart/2018/2/layout/IconVerticalSolidList"/>
    <dgm:cxn modelId="{5D8C976F-09FE-45B4-8241-9D18ED7238F8}" type="presParOf" srcId="{96C21215-4BEA-40AA-99CF-FEFBD1A3AD6E}" destId="{F30A1A63-2D36-4C89-8B8A-6B7349710DE9}" srcOrd="1" destOrd="0" presId="urn:microsoft.com/office/officeart/2018/2/layout/IconVerticalSolidList"/>
    <dgm:cxn modelId="{9A9A99E4-C089-4928-A16C-6F5366D3C469}" type="presParOf" srcId="{96C21215-4BEA-40AA-99CF-FEFBD1A3AD6E}" destId="{0B92F827-155E-4BD1-B0F6-9323A5EEF4EE}" srcOrd="2" destOrd="0" presId="urn:microsoft.com/office/officeart/2018/2/layout/IconVerticalSolidList"/>
    <dgm:cxn modelId="{000E6377-921B-47A9-A6DB-FBE41708DD78}" type="presParOf" srcId="{0B92F827-155E-4BD1-B0F6-9323A5EEF4EE}" destId="{7065372C-4254-4701-9D27-71F012622E7C}" srcOrd="0" destOrd="0" presId="urn:microsoft.com/office/officeart/2018/2/layout/IconVerticalSolidList"/>
    <dgm:cxn modelId="{74F76B22-81E2-41A1-8E94-49E48A5FF939}" type="presParOf" srcId="{0B92F827-155E-4BD1-B0F6-9323A5EEF4EE}" destId="{179EFD34-32F2-4B67-B67F-B491620834F1}" srcOrd="1" destOrd="0" presId="urn:microsoft.com/office/officeart/2018/2/layout/IconVerticalSolidList"/>
    <dgm:cxn modelId="{440DC117-C37D-491F-A697-7F68F6B49639}" type="presParOf" srcId="{0B92F827-155E-4BD1-B0F6-9323A5EEF4EE}" destId="{D1AE2104-C34B-4E2C-A451-8D95B7433AFF}" srcOrd="2" destOrd="0" presId="urn:microsoft.com/office/officeart/2018/2/layout/IconVerticalSolidList"/>
    <dgm:cxn modelId="{BAAFCEAA-231D-4881-8F49-B7FEFB413C7F}" type="presParOf" srcId="{0B92F827-155E-4BD1-B0F6-9323A5EEF4EE}" destId="{66355CD9-2467-431B-9A53-8349B36BAAFB}" srcOrd="3" destOrd="0" presId="urn:microsoft.com/office/officeart/2018/2/layout/IconVerticalSolidList"/>
    <dgm:cxn modelId="{651D3DE0-037B-4BEE-958B-9D073E45C867}" type="presParOf" srcId="{96C21215-4BEA-40AA-99CF-FEFBD1A3AD6E}" destId="{7C5158F5-9DA1-4570-B2D5-479FC72B37BA}" srcOrd="3" destOrd="0" presId="urn:microsoft.com/office/officeart/2018/2/layout/IconVerticalSolidList"/>
    <dgm:cxn modelId="{DF6284B7-7800-48D8-A6CA-D6DE3C71E315}" type="presParOf" srcId="{96C21215-4BEA-40AA-99CF-FEFBD1A3AD6E}" destId="{E6F6F6B7-2877-4F22-8EFD-ADB18672152B}" srcOrd="4" destOrd="0" presId="urn:microsoft.com/office/officeart/2018/2/layout/IconVerticalSolidList"/>
    <dgm:cxn modelId="{C25A8CC4-26B4-473C-A9CD-B80FBA68183C}" type="presParOf" srcId="{E6F6F6B7-2877-4F22-8EFD-ADB18672152B}" destId="{C2DAEFF3-0895-4130-8CE9-6FE3D518D73A}" srcOrd="0" destOrd="0" presId="urn:microsoft.com/office/officeart/2018/2/layout/IconVerticalSolidList"/>
    <dgm:cxn modelId="{3595D89D-2628-46A1-9222-652141A5F379}" type="presParOf" srcId="{E6F6F6B7-2877-4F22-8EFD-ADB18672152B}" destId="{18BB7945-A3C3-4E93-9647-889200A691CB}" srcOrd="1" destOrd="0" presId="urn:microsoft.com/office/officeart/2018/2/layout/IconVerticalSolidList"/>
    <dgm:cxn modelId="{249AB94B-732E-4286-A150-4BA701F5542B}" type="presParOf" srcId="{E6F6F6B7-2877-4F22-8EFD-ADB18672152B}" destId="{F66B6CD0-ED74-4258-8414-E095A6B89046}" srcOrd="2" destOrd="0" presId="urn:microsoft.com/office/officeart/2018/2/layout/IconVerticalSolidList"/>
    <dgm:cxn modelId="{0F547B24-69F4-4766-A73F-D776365F1CCF}" type="presParOf" srcId="{E6F6F6B7-2877-4F22-8EFD-ADB18672152B}" destId="{44DC7327-602D-4F13-A4F7-9F09872B01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7094A-D746-4733-AAB8-A4BBC2CA2416}">
      <dsp:nvSpPr>
        <dsp:cNvPr id="0" name=""/>
        <dsp:cNvSpPr/>
      </dsp:nvSpPr>
      <dsp:spPr>
        <a:xfrm>
          <a:off x="0" y="5814"/>
          <a:ext cx="11519338" cy="696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21D3F-7790-44E3-8733-6EF6643B0671}">
      <dsp:nvSpPr>
        <dsp:cNvPr id="0" name=""/>
        <dsp:cNvSpPr/>
      </dsp:nvSpPr>
      <dsp:spPr>
        <a:xfrm>
          <a:off x="210702" y="162534"/>
          <a:ext cx="383469" cy="3830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A5062-9E70-461A-AF0A-7F8EE7D52350}">
      <dsp:nvSpPr>
        <dsp:cNvPr id="0" name=""/>
        <dsp:cNvSpPr/>
      </dsp:nvSpPr>
      <dsp:spPr>
        <a:xfrm>
          <a:off x="804873" y="5814"/>
          <a:ext cx="10678101" cy="76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28" tIns="80628" rIns="80628" bIns="8062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India is predicted to become a Gas-based economy. </a:t>
          </a:r>
        </a:p>
      </dsp:txBody>
      <dsp:txXfrm>
        <a:off x="804873" y="5814"/>
        <a:ext cx="10678101" cy="761836"/>
      </dsp:txXfrm>
    </dsp:sp>
    <dsp:sp modelId="{BBE4D444-7836-4A06-8A62-52594FA4CDDC}">
      <dsp:nvSpPr>
        <dsp:cNvPr id="0" name=""/>
        <dsp:cNvSpPr/>
      </dsp:nvSpPr>
      <dsp:spPr>
        <a:xfrm>
          <a:off x="0" y="958110"/>
          <a:ext cx="11519338" cy="696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3D662-1B6C-4F8F-ACD3-16D195E44103}">
      <dsp:nvSpPr>
        <dsp:cNvPr id="0" name=""/>
        <dsp:cNvSpPr/>
      </dsp:nvSpPr>
      <dsp:spPr>
        <a:xfrm>
          <a:off x="210702" y="1114830"/>
          <a:ext cx="383469" cy="3830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68605-535F-4DD9-8999-69F3026D7224}">
      <dsp:nvSpPr>
        <dsp:cNvPr id="0" name=""/>
        <dsp:cNvSpPr/>
      </dsp:nvSpPr>
      <dsp:spPr>
        <a:xfrm>
          <a:off x="804873" y="958110"/>
          <a:ext cx="10678101" cy="76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28" tIns="80628" rIns="80628" bIns="8062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natural gas contribution in India’s energy basket will be increased from 6% at present to 15 % by 2030.</a:t>
          </a:r>
        </a:p>
      </dsp:txBody>
      <dsp:txXfrm>
        <a:off x="804873" y="958110"/>
        <a:ext cx="10678101" cy="761836"/>
      </dsp:txXfrm>
    </dsp:sp>
    <dsp:sp modelId="{EA435D8F-720B-48EC-B12B-D897A5BCCD3B}">
      <dsp:nvSpPr>
        <dsp:cNvPr id="0" name=""/>
        <dsp:cNvSpPr/>
      </dsp:nvSpPr>
      <dsp:spPr>
        <a:xfrm>
          <a:off x="0" y="1910405"/>
          <a:ext cx="11519338" cy="696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F14FE-A176-4800-94E9-7AC2CCBFC0D4}">
      <dsp:nvSpPr>
        <dsp:cNvPr id="0" name=""/>
        <dsp:cNvSpPr/>
      </dsp:nvSpPr>
      <dsp:spPr>
        <a:xfrm>
          <a:off x="210702" y="2067126"/>
          <a:ext cx="383469" cy="3830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99A3D-C2A9-4B40-A827-5C9693F23968}">
      <dsp:nvSpPr>
        <dsp:cNvPr id="0" name=""/>
        <dsp:cNvSpPr/>
      </dsp:nvSpPr>
      <dsp:spPr>
        <a:xfrm>
          <a:off x="804873" y="1910405"/>
          <a:ext cx="10678101" cy="76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28" tIns="80628" rIns="80628" bIns="8062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Number of PNG connections at present in the country is 1.2 Cr.</a:t>
          </a:r>
        </a:p>
      </dsp:txBody>
      <dsp:txXfrm>
        <a:off x="804873" y="1910405"/>
        <a:ext cx="10678101" cy="761836"/>
      </dsp:txXfrm>
    </dsp:sp>
    <dsp:sp modelId="{CCCA3140-2656-46DE-8E61-377E26E8D986}">
      <dsp:nvSpPr>
        <dsp:cNvPr id="0" name=""/>
        <dsp:cNvSpPr/>
      </dsp:nvSpPr>
      <dsp:spPr>
        <a:xfrm>
          <a:off x="0" y="2862701"/>
          <a:ext cx="11519338" cy="696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256B3-70FB-4282-8949-E022477F0E19}">
      <dsp:nvSpPr>
        <dsp:cNvPr id="0" name=""/>
        <dsp:cNvSpPr/>
      </dsp:nvSpPr>
      <dsp:spPr>
        <a:xfrm>
          <a:off x="210702" y="3019422"/>
          <a:ext cx="383469" cy="3830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6F464-2350-4B2B-8E58-7F6DA4914E33}">
      <dsp:nvSpPr>
        <dsp:cNvPr id="0" name=""/>
        <dsp:cNvSpPr/>
      </dsp:nvSpPr>
      <dsp:spPr>
        <a:xfrm>
          <a:off x="804873" y="2862701"/>
          <a:ext cx="10678101" cy="76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28" tIns="80628" rIns="80628" bIns="8062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Expected PNG connections by 2030 : 12 Crore</a:t>
          </a:r>
        </a:p>
      </dsp:txBody>
      <dsp:txXfrm>
        <a:off x="804873" y="2862701"/>
        <a:ext cx="10678101" cy="761836"/>
      </dsp:txXfrm>
    </dsp:sp>
    <dsp:sp modelId="{AC584A32-BF6D-4B55-ACE5-0FE2C29C1CE1}">
      <dsp:nvSpPr>
        <dsp:cNvPr id="0" name=""/>
        <dsp:cNvSpPr/>
      </dsp:nvSpPr>
      <dsp:spPr>
        <a:xfrm>
          <a:off x="0" y="3814997"/>
          <a:ext cx="11519338" cy="6965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C1003-B64A-4B22-B153-A681A7A47027}">
      <dsp:nvSpPr>
        <dsp:cNvPr id="0" name=""/>
        <dsp:cNvSpPr/>
      </dsp:nvSpPr>
      <dsp:spPr>
        <a:xfrm>
          <a:off x="210702" y="3971717"/>
          <a:ext cx="383469" cy="3830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05793-D982-4B32-8EB1-A07765B97F83}">
      <dsp:nvSpPr>
        <dsp:cNvPr id="0" name=""/>
        <dsp:cNvSpPr/>
      </dsp:nvSpPr>
      <dsp:spPr>
        <a:xfrm>
          <a:off x="804873" y="3814997"/>
          <a:ext cx="10678101" cy="761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28" tIns="80628" rIns="80628" bIns="80628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Dedicated PNG stove – Not available in the market</a:t>
          </a:r>
        </a:p>
      </dsp:txBody>
      <dsp:txXfrm>
        <a:off x="804873" y="3814997"/>
        <a:ext cx="10678101" cy="761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BCD02-BA19-4E53-9B9F-6A78DFE51B21}">
      <dsp:nvSpPr>
        <dsp:cNvPr id="0" name=""/>
        <dsp:cNvSpPr/>
      </dsp:nvSpPr>
      <dsp:spPr>
        <a:xfrm>
          <a:off x="994" y="1677068"/>
          <a:ext cx="3230847" cy="2159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3D Scanning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Parameter identification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CAD Model Preparation</a:t>
          </a:r>
        </a:p>
      </dsp:txBody>
      <dsp:txXfrm>
        <a:off x="50691" y="1726765"/>
        <a:ext cx="3131453" cy="1597402"/>
      </dsp:txXfrm>
    </dsp:sp>
    <dsp:sp modelId="{EE6AE793-7F14-4113-98C7-DF09DA284EA0}">
      <dsp:nvSpPr>
        <dsp:cNvPr id="0" name=""/>
        <dsp:cNvSpPr/>
      </dsp:nvSpPr>
      <dsp:spPr>
        <a:xfrm>
          <a:off x="2096314" y="1433659"/>
          <a:ext cx="3797385" cy="3797385"/>
        </a:xfrm>
        <a:prstGeom prst="leftCircularArrow">
          <a:avLst>
            <a:gd name="adj1" fmla="val 3259"/>
            <a:gd name="adj2" fmla="val 402072"/>
            <a:gd name="adj3" fmla="val 3352119"/>
            <a:gd name="adj4" fmla="val 10199026"/>
            <a:gd name="adj5" fmla="val 3802"/>
          </a:avLst>
        </a:prstGeom>
        <a:solidFill>
          <a:srgbClr val="00A8CE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435BD-997D-4155-AC62-A6EA9DF1BA1C}">
      <dsp:nvSpPr>
        <dsp:cNvPr id="0" name=""/>
        <dsp:cNvSpPr/>
      </dsp:nvSpPr>
      <dsp:spPr>
        <a:xfrm>
          <a:off x="765340" y="3234476"/>
          <a:ext cx="2871864" cy="628684"/>
        </a:xfrm>
        <a:prstGeom prst="roundRect">
          <a:avLst>
            <a:gd name="adj" fmla="val 10000"/>
          </a:avLst>
        </a:prstGeom>
        <a:solidFill>
          <a:srgbClr val="00A8C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MODELING</a:t>
          </a:r>
        </a:p>
      </dsp:txBody>
      <dsp:txXfrm>
        <a:off x="783754" y="3252890"/>
        <a:ext cx="2835036" cy="591856"/>
      </dsp:txXfrm>
    </dsp:sp>
    <dsp:sp modelId="{710F810A-DC7D-4BD2-B6E9-E6191FAF7CB6}">
      <dsp:nvSpPr>
        <dsp:cNvPr id="0" name=""/>
        <dsp:cNvSpPr/>
      </dsp:nvSpPr>
      <dsp:spPr>
        <a:xfrm>
          <a:off x="4177385" y="1568880"/>
          <a:ext cx="3230847" cy="283577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3140989"/>
              <a:satOff val="-14478"/>
              <a:lumOff val="147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Domain Definition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CFD Studies – Cold flow and Combustion analysis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Post processing</a:t>
          </a:r>
        </a:p>
      </dsp:txBody>
      <dsp:txXfrm>
        <a:off x="4242644" y="2241805"/>
        <a:ext cx="3100329" cy="2097588"/>
      </dsp:txXfrm>
    </dsp:sp>
    <dsp:sp modelId="{A0C96179-3B92-47C1-8193-334E6EEF7626}">
      <dsp:nvSpPr>
        <dsp:cNvPr id="0" name=""/>
        <dsp:cNvSpPr/>
      </dsp:nvSpPr>
      <dsp:spPr>
        <a:xfrm>
          <a:off x="6327505" y="2454"/>
          <a:ext cx="3594892" cy="3691726"/>
        </a:xfrm>
        <a:prstGeom prst="circularArrow">
          <a:avLst>
            <a:gd name="adj1" fmla="val 3352"/>
            <a:gd name="adj2" fmla="val 414496"/>
            <a:gd name="adj3" fmla="val 17949237"/>
            <a:gd name="adj4" fmla="val 11114754"/>
            <a:gd name="adj5" fmla="val 3911"/>
          </a:avLst>
        </a:prstGeom>
        <a:solidFill>
          <a:srgbClr val="00A8CE">
            <a:hueOff val="-6281977"/>
            <a:satOff val="-28955"/>
            <a:lumOff val="294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7CD40-7F9B-4E10-B3B1-99156D271545}">
      <dsp:nvSpPr>
        <dsp:cNvPr id="0" name=""/>
        <dsp:cNvSpPr/>
      </dsp:nvSpPr>
      <dsp:spPr>
        <a:xfrm>
          <a:off x="4984400" y="1691808"/>
          <a:ext cx="2871864" cy="535916"/>
        </a:xfrm>
        <a:prstGeom prst="roundRect">
          <a:avLst>
            <a:gd name="adj" fmla="val 10000"/>
          </a:avLst>
        </a:prstGeom>
        <a:solidFill>
          <a:srgbClr val="00A8CE">
            <a:hueOff val="-3140989"/>
            <a:satOff val="-14478"/>
            <a:lumOff val="147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SIMULATION</a:t>
          </a:r>
        </a:p>
      </dsp:txBody>
      <dsp:txXfrm>
        <a:off x="5000096" y="1707504"/>
        <a:ext cx="2840472" cy="504524"/>
      </dsp:txXfrm>
    </dsp:sp>
    <dsp:sp modelId="{EAD77633-6BFB-43B4-8667-69AE1E07E722}">
      <dsp:nvSpPr>
        <dsp:cNvPr id="0" name=""/>
        <dsp:cNvSpPr/>
      </dsp:nvSpPr>
      <dsp:spPr>
        <a:xfrm>
          <a:off x="7858228" y="951539"/>
          <a:ext cx="3230847" cy="2835265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A8CE">
              <a:hueOff val="-6281977"/>
              <a:satOff val="-28955"/>
              <a:lumOff val="294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Prototype fabrication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Experimental testing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363434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Final product preparation</a:t>
          </a:r>
        </a:p>
      </dsp:txBody>
      <dsp:txXfrm>
        <a:off x="7923475" y="1016786"/>
        <a:ext cx="3100353" cy="2097214"/>
      </dsp:txXfrm>
    </dsp:sp>
    <dsp:sp modelId="{FD4644D8-A7E1-4FEB-A88B-0E748969C12C}">
      <dsp:nvSpPr>
        <dsp:cNvPr id="0" name=""/>
        <dsp:cNvSpPr/>
      </dsp:nvSpPr>
      <dsp:spPr>
        <a:xfrm>
          <a:off x="9078293" y="2935115"/>
          <a:ext cx="2871864" cy="586497"/>
        </a:xfrm>
        <a:prstGeom prst="roundRect">
          <a:avLst>
            <a:gd name="adj" fmla="val 10000"/>
          </a:avLst>
        </a:prstGeom>
        <a:solidFill>
          <a:srgbClr val="00A8CE">
            <a:hueOff val="-6281977"/>
            <a:satOff val="-28955"/>
            <a:lumOff val="294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VALIDATION</a:t>
          </a:r>
        </a:p>
      </dsp:txBody>
      <dsp:txXfrm>
        <a:off x="9095471" y="2952293"/>
        <a:ext cx="2837508" cy="5521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97C30-38D2-4D25-8FDC-4BDCEF7E44BA}">
      <dsp:nvSpPr>
        <dsp:cNvPr id="0" name=""/>
        <dsp:cNvSpPr/>
      </dsp:nvSpPr>
      <dsp:spPr>
        <a:xfrm>
          <a:off x="0" y="460"/>
          <a:ext cx="11093670" cy="10778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B7EC2-0726-44F3-A276-6F9A03BD5110}">
      <dsp:nvSpPr>
        <dsp:cNvPr id="0" name=""/>
        <dsp:cNvSpPr/>
      </dsp:nvSpPr>
      <dsp:spPr>
        <a:xfrm>
          <a:off x="326045" y="242973"/>
          <a:ext cx="592810" cy="592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7ED81-53F1-4B00-9939-B066ED894FF5}">
      <dsp:nvSpPr>
        <dsp:cNvPr id="0" name=""/>
        <dsp:cNvSpPr/>
      </dsp:nvSpPr>
      <dsp:spPr>
        <a:xfrm>
          <a:off x="1244901" y="460"/>
          <a:ext cx="9848768" cy="107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71" tIns="114071" rIns="114071" bIns="1140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Benefit to customer</a:t>
          </a:r>
          <a:r>
            <a:rPr lang="en-GB" sz="2500" kern="1200"/>
            <a:t>: 25 – 30% savings in gas bills</a:t>
          </a:r>
          <a:endParaRPr lang="en-US" sz="2500" kern="1200"/>
        </a:p>
      </dsp:txBody>
      <dsp:txXfrm>
        <a:off x="1244901" y="460"/>
        <a:ext cx="9848768" cy="1077837"/>
      </dsp:txXfrm>
    </dsp:sp>
    <dsp:sp modelId="{7065372C-4254-4701-9D27-71F012622E7C}">
      <dsp:nvSpPr>
        <dsp:cNvPr id="0" name=""/>
        <dsp:cNvSpPr/>
      </dsp:nvSpPr>
      <dsp:spPr>
        <a:xfrm>
          <a:off x="0" y="1347756"/>
          <a:ext cx="11093670" cy="10778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EFD34-32F2-4B67-B67F-B491620834F1}">
      <dsp:nvSpPr>
        <dsp:cNvPr id="0" name=""/>
        <dsp:cNvSpPr/>
      </dsp:nvSpPr>
      <dsp:spPr>
        <a:xfrm>
          <a:off x="326045" y="1590270"/>
          <a:ext cx="592810" cy="592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55CD9-2467-431B-9A53-8349B36BAAFB}">
      <dsp:nvSpPr>
        <dsp:cNvPr id="0" name=""/>
        <dsp:cNvSpPr/>
      </dsp:nvSpPr>
      <dsp:spPr>
        <a:xfrm>
          <a:off x="1244901" y="1347756"/>
          <a:ext cx="9848768" cy="107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71" tIns="114071" rIns="114071" bIns="1140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Benefit to Nation</a:t>
          </a:r>
          <a:r>
            <a:rPr lang="en-GB" sz="2500" kern="1200"/>
            <a:t>: Savings in Natural Gas Import and savings on FOREX</a:t>
          </a:r>
          <a:endParaRPr lang="en-US" sz="2500" kern="1200"/>
        </a:p>
      </dsp:txBody>
      <dsp:txXfrm>
        <a:off x="1244901" y="1347756"/>
        <a:ext cx="9848768" cy="1077837"/>
      </dsp:txXfrm>
    </dsp:sp>
    <dsp:sp modelId="{C2DAEFF3-0895-4130-8CE9-6FE3D518D73A}">
      <dsp:nvSpPr>
        <dsp:cNvPr id="0" name=""/>
        <dsp:cNvSpPr/>
      </dsp:nvSpPr>
      <dsp:spPr>
        <a:xfrm>
          <a:off x="0" y="2695053"/>
          <a:ext cx="11093670" cy="10778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B7945-A3C3-4E93-9647-889200A691CB}">
      <dsp:nvSpPr>
        <dsp:cNvPr id="0" name=""/>
        <dsp:cNvSpPr/>
      </dsp:nvSpPr>
      <dsp:spPr>
        <a:xfrm>
          <a:off x="326045" y="2937566"/>
          <a:ext cx="592810" cy="592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C7327-602D-4F13-A4F7-9F09872B019B}">
      <dsp:nvSpPr>
        <dsp:cNvPr id="0" name=""/>
        <dsp:cNvSpPr/>
      </dsp:nvSpPr>
      <dsp:spPr>
        <a:xfrm>
          <a:off x="1244901" y="2695053"/>
          <a:ext cx="9848768" cy="1077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71" tIns="114071" rIns="114071" bIns="11407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Benefit to Environment</a:t>
          </a:r>
          <a:r>
            <a:rPr lang="en-GB" sz="2500" kern="1200" dirty="0"/>
            <a:t>: Reduction in carbon emissions</a:t>
          </a:r>
          <a:endParaRPr lang="en-US" sz="2500" kern="1200" dirty="0"/>
        </a:p>
      </dsp:txBody>
      <dsp:txXfrm>
        <a:off x="1244901" y="2695053"/>
        <a:ext cx="9848768" cy="1077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574ABC6-881B-CD27-85F5-43174353430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23786E5-01A3-6D1F-C309-D8346E1C76E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2466010-9720-BC4F-45A5-8C0AF624758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D75F87F-17BA-E624-9841-376D3222F6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CBA1D92-2206-D12B-AD5D-121A564EC02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8170797-BDE6-137F-E270-F145801FA8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fld id="{1B63E217-EF72-421A-ACC5-D8AF99D5D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8A10C11-264F-22E1-1D08-F1CF93DAD0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9pPr>
          </a:lstStyle>
          <a:p>
            <a:fld id="{B8A59743-57CA-4592-8492-F6C276DA226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6DE633C6-93F2-9EB5-1953-7C141465430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523BF1DC-4322-EC83-76BB-5B8EA892D1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8A10C11-264F-22E1-1D08-F1CF93DAD0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9pPr>
          </a:lstStyle>
          <a:p>
            <a:fld id="{B8A59743-57CA-4592-8492-F6C276DA226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6DE633C6-93F2-9EB5-1953-7C141465430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523BF1DC-4322-EC83-76BB-5B8EA892D1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51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58A10C11-264F-22E1-1D08-F1CF93DAD0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 PL SungtiL GB" charset="0"/>
              </a:defRPr>
            </a:lvl9pPr>
          </a:lstStyle>
          <a:p>
            <a:fld id="{B8A59743-57CA-4592-8492-F6C276DA226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6DE633C6-93F2-9EB5-1953-7C141465430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523BF1DC-4322-EC83-76BB-5B8EA892D1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97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463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3935241"/>
            <a:ext cx="12192000" cy="2286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457CB3"/>
                </a:solidFill>
                <a:latin typeface="Basic Sans Bold" panose="00000800000000000000" pitchFamily="50" charset="0"/>
              </a:defRPr>
            </a:lvl1pPr>
            <a:lvl2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2pPr>
            <a:lvl3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3pPr>
            <a:lvl4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4pPr>
            <a:lvl5pPr algn="l">
              <a:defRPr sz="1600">
                <a:solidFill>
                  <a:srgbClr val="457CB3"/>
                </a:solidFill>
                <a:latin typeface="Basic Sans Bold" panose="00000800000000000000" pitchFamily="50" charset="0"/>
              </a:defRPr>
            </a:lvl5pPr>
          </a:lstStyle>
          <a:p>
            <a:pPr lvl="0"/>
            <a:r>
              <a:rPr lang="en-US" dirty="0"/>
              <a:t>Session Number and Name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9D6B09-5560-49E1-234C-3A6EE12E60B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4196277"/>
            <a:ext cx="1219200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457CB3"/>
                </a:solidFill>
                <a:latin typeface="Basic Sans Bold" panose="00000800000000000000" pitchFamily="50" charset="0"/>
              </a:defRPr>
            </a:lvl1pPr>
            <a:lvl2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2pPr>
            <a:lvl3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3pPr>
            <a:lvl4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4pPr>
            <a:lvl5pPr algn="l">
              <a:defRPr sz="1600">
                <a:solidFill>
                  <a:srgbClr val="457CB3"/>
                </a:solidFill>
                <a:latin typeface="Basic Sans Bold" panose="00000800000000000000" pitchFamily="50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Speaker Name,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2853622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t earth with lights in the sky&#10;&#10;Description automatically generated">
            <a:extLst>
              <a:ext uri="{FF2B5EF4-FFF2-40B4-BE49-F238E27FC236}">
                <a16:creationId xmlns:a16="http://schemas.microsoft.com/office/drawing/2014/main" id="{37331BBF-2728-B3C5-D25F-452A23A39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b="27778"/>
          <a:stretch/>
        </p:blipFill>
        <p:spPr>
          <a:xfrm>
            <a:off x="0" y="0"/>
            <a:ext cx="12192000" cy="54642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0E5CF2-0E0C-1372-1A3A-F29201C9321A}"/>
              </a:ext>
            </a:extLst>
          </p:cNvPr>
          <p:cNvSpPr/>
          <p:nvPr userDrawn="1"/>
        </p:nvSpPr>
        <p:spPr bwMode="auto">
          <a:xfrm>
            <a:off x="0" y="3837915"/>
            <a:ext cx="12192000" cy="11407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AR PL SungtiL GB" charset="0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BEAA7F-5C53-D522-B087-F2F32F283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2"/>
          <a:stretch/>
        </p:blipFill>
        <p:spPr>
          <a:xfrm>
            <a:off x="1169893" y="-92134"/>
            <a:ext cx="9852214" cy="3009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1B77A3-AD95-D3B4-87F4-569BA10A56D5}"/>
              </a:ext>
            </a:extLst>
          </p:cNvPr>
          <p:cNvSpPr txBox="1"/>
          <p:nvPr userDrawn="1"/>
        </p:nvSpPr>
        <p:spPr>
          <a:xfrm>
            <a:off x="0" y="30457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Basic Sans Bold" panose="00000800000000000000" pitchFamily="50" charset="0"/>
              </a:rPr>
              <a:t>GROWTH. COLLABORATION. TRANSITION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203181-8785-942A-6ECA-220C6B097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3962400"/>
            <a:ext cx="12192000" cy="2286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457CB3"/>
                </a:solidFill>
                <a:latin typeface="Basic Sans Bold" panose="00000800000000000000" pitchFamily="50" charset="0"/>
              </a:defRPr>
            </a:lvl1pPr>
            <a:lvl2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2pPr>
            <a:lvl3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3pPr>
            <a:lvl4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4pPr>
            <a:lvl5pPr algn="l">
              <a:defRPr sz="1600">
                <a:solidFill>
                  <a:srgbClr val="457CB3"/>
                </a:solidFill>
                <a:latin typeface="Basic Sans Bold" panose="00000800000000000000" pitchFamily="50" charset="0"/>
              </a:defRPr>
            </a:lvl5pPr>
          </a:lstStyle>
          <a:p>
            <a:pPr lvl="0"/>
            <a:r>
              <a:rPr lang="en-US" dirty="0"/>
              <a:t>Session Number and Name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D95485E-94C6-CFE8-0BAF-4C882F1ECDE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4151012"/>
            <a:ext cx="121920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457CB3"/>
                </a:solidFill>
                <a:latin typeface="Basic Sans Bold" panose="00000800000000000000" pitchFamily="50" charset="0"/>
              </a:defRPr>
            </a:lvl1pPr>
            <a:lvl2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2pPr>
            <a:lvl3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3pPr>
            <a:lvl4pPr algn="l">
              <a:defRPr sz="2000">
                <a:solidFill>
                  <a:srgbClr val="457CB3"/>
                </a:solidFill>
                <a:latin typeface="Basic Sans Bold" panose="00000800000000000000" pitchFamily="50" charset="0"/>
              </a:defRPr>
            </a:lvl4pPr>
            <a:lvl5pPr algn="l">
              <a:defRPr sz="1600">
                <a:solidFill>
                  <a:srgbClr val="457CB3"/>
                </a:solidFill>
                <a:latin typeface="Basic Sans Bold" panose="00000800000000000000" pitchFamily="50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Speaker Name,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1877194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401A5-FE63-4118-A550-6478B0F321CE}" type="datetimeFigureOut">
              <a:rPr lang="en-US"/>
              <a:pPr>
                <a:defRPr/>
              </a:pPr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8FC8E6-3DB1-42DC-8D86-90F1A083F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99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0656"/>
            <a:ext cx="10971213" cy="11430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4" y="1313656"/>
            <a:ext cx="11049000" cy="3975100"/>
          </a:xfrm>
        </p:spPr>
        <p:txBody>
          <a:bodyPr/>
          <a:lstStyle>
            <a:lvl1pPr>
              <a:defRPr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>
              <a:defRPr>
                <a:solidFill>
                  <a:srgbClr val="457CB3"/>
                </a:solidFill>
                <a:latin typeface="Basic Sans" panose="00000500000000000000" pitchFamily="50" charset="0"/>
              </a:defRPr>
            </a:lvl2pPr>
            <a:lvl3pPr>
              <a:defRPr>
                <a:solidFill>
                  <a:srgbClr val="457CB3"/>
                </a:solidFill>
                <a:latin typeface="Basic Sans" panose="00000500000000000000" pitchFamily="50" charset="0"/>
              </a:defRPr>
            </a:lvl3pPr>
            <a:lvl4pPr>
              <a:defRPr>
                <a:solidFill>
                  <a:srgbClr val="457CB3"/>
                </a:solidFill>
                <a:latin typeface="Basic Sans" panose="00000500000000000000" pitchFamily="50" charset="0"/>
              </a:defRPr>
            </a:lvl4pPr>
            <a:lvl5pPr>
              <a:defRPr>
                <a:solidFill>
                  <a:srgbClr val="457CB3"/>
                </a:solidFill>
                <a:latin typeface="Basic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F63AE6-C034-59BC-5DB2-DF5A7815E56C}"/>
              </a:ext>
            </a:extLst>
          </p:cNvPr>
          <p:cNvCxnSpPr/>
          <p:nvPr userDrawn="1"/>
        </p:nvCxnSpPr>
        <p:spPr bwMode="auto">
          <a:xfrm>
            <a:off x="571500" y="990600"/>
            <a:ext cx="11049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457C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778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0656"/>
            <a:ext cx="10971213" cy="11430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F63AE6-C034-59BC-5DB2-DF5A7815E56C}"/>
              </a:ext>
            </a:extLst>
          </p:cNvPr>
          <p:cNvCxnSpPr/>
          <p:nvPr userDrawn="1"/>
        </p:nvCxnSpPr>
        <p:spPr bwMode="auto">
          <a:xfrm>
            <a:off x="571500" y="990600"/>
            <a:ext cx="11049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457C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024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4392" y="240823"/>
            <a:ext cx="5573486" cy="64735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4391" y="1128999"/>
            <a:ext cx="6762869" cy="5311558"/>
          </a:xfrm>
        </p:spPr>
        <p:txBody>
          <a:bodyPr lIns="90000"/>
          <a:lstStyle>
            <a:lvl1pPr marL="0" indent="0" algn="l">
              <a:buNone/>
              <a:defRPr sz="2000"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图片占位符 7">
            <a:extLst>
              <a:ext uri="{FF2B5EF4-FFF2-40B4-BE49-F238E27FC236}">
                <a16:creationId xmlns:a16="http://schemas.microsoft.com/office/drawing/2014/main" id="{1D352F0A-6088-C411-8DDB-4DBF9DBC36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451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E5D1B8-04B0-8338-1D7A-0EC18840DC7C}"/>
              </a:ext>
            </a:extLst>
          </p:cNvPr>
          <p:cNvCxnSpPr/>
          <p:nvPr userDrawn="1"/>
        </p:nvCxnSpPr>
        <p:spPr bwMode="auto">
          <a:xfrm>
            <a:off x="5218043" y="990600"/>
            <a:ext cx="6402457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457C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569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0656"/>
            <a:ext cx="10971213" cy="11430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4" y="1313656"/>
            <a:ext cx="11049000" cy="1317141"/>
          </a:xfrm>
        </p:spPr>
        <p:txBody>
          <a:bodyPr/>
          <a:lstStyle>
            <a:lvl1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2pPr>
            <a:lvl3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3pPr>
            <a:lvl4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4pPr>
            <a:lvl5pPr>
              <a:defRPr sz="1800">
                <a:solidFill>
                  <a:srgbClr val="457CB3"/>
                </a:solidFill>
                <a:latin typeface="Basic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F63AE6-C034-59BC-5DB2-DF5A7815E56C}"/>
              </a:ext>
            </a:extLst>
          </p:cNvPr>
          <p:cNvCxnSpPr/>
          <p:nvPr userDrawn="1"/>
        </p:nvCxnSpPr>
        <p:spPr bwMode="auto">
          <a:xfrm>
            <a:off x="571500" y="990600"/>
            <a:ext cx="11049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457C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图片占位符 7">
            <a:extLst>
              <a:ext uri="{FF2B5EF4-FFF2-40B4-BE49-F238E27FC236}">
                <a16:creationId xmlns:a16="http://schemas.microsoft.com/office/drawing/2014/main" id="{6A022C9B-0C12-CA71-A507-EE8CF82A3F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57600"/>
            <a:ext cx="12192000" cy="320039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34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>
            <a:extLst>
              <a:ext uri="{FF2B5EF4-FFF2-40B4-BE49-F238E27FC236}">
                <a16:creationId xmlns:a16="http://schemas.microsoft.com/office/drawing/2014/main" id="{BB09BFC0-9B00-6F2F-32B1-29E1881747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515" y="4417420"/>
            <a:ext cx="3052656" cy="1777227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defRPr>
                <a:latin typeface="Basic Sans Light" panose="00000400000000000000" pitchFamily="5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自由: 形状 15">
            <a:extLst>
              <a:ext uri="{FF2B5EF4-FFF2-40B4-BE49-F238E27FC236}">
                <a16:creationId xmlns:a16="http://schemas.microsoft.com/office/drawing/2014/main" id="{A4983523-7219-C471-4008-FCF56D6B56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9261" y="0"/>
            <a:ext cx="6322739" cy="6857724"/>
          </a:xfrm>
          <a:custGeom>
            <a:avLst/>
            <a:gdLst>
              <a:gd name="connsiteX0" fmla="*/ 2861238 w 12646995"/>
              <a:gd name="connsiteY0" fmla="*/ 0 h 13717093"/>
              <a:gd name="connsiteX1" fmla="*/ 12646995 w 12646995"/>
              <a:gd name="connsiteY1" fmla="*/ 0 h 13717093"/>
              <a:gd name="connsiteX2" fmla="*/ 12646995 w 12646995"/>
              <a:gd name="connsiteY2" fmla="*/ 13715725 h 13717093"/>
              <a:gd name="connsiteX3" fmla="*/ 9903599 w 12646995"/>
              <a:gd name="connsiteY3" fmla="*/ 13715725 h 13717093"/>
              <a:gd name="connsiteX4" fmla="*/ 9904299 w 12646995"/>
              <a:gd name="connsiteY4" fmla="*/ 13717093 h 13717093"/>
              <a:gd name="connsiteX5" fmla="*/ 9902895 w 12646995"/>
              <a:gd name="connsiteY5" fmla="*/ 13715725 h 13717093"/>
              <a:gd name="connsiteX6" fmla="*/ 9899219 w 12646995"/>
              <a:gd name="connsiteY6" fmla="*/ 13715725 h 13717093"/>
              <a:gd name="connsiteX7" fmla="*/ 9885179 w 12646995"/>
              <a:gd name="connsiteY7" fmla="*/ 13698427 h 13717093"/>
              <a:gd name="connsiteX8" fmla="*/ 0 w 12646995"/>
              <a:gd name="connsiteY8" fmla="*/ 4047523 h 1371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46995" h="13717093">
                <a:moveTo>
                  <a:pt x="2861238" y="0"/>
                </a:moveTo>
                <a:lnTo>
                  <a:pt x="12646995" y="0"/>
                </a:lnTo>
                <a:lnTo>
                  <a:pt x="12646995" y="13715725"/>
                </a:lnTo>
                <a:lnTo>
                  <a:pt x="9903599" y="13715725"/>
                </a:lnTo>
                <a:lnTo>
                  <a:pt x="9904299" y="13717093"/>
                </a:lnTo>
                <a:lnTo>
                  <a:pt x="9902895" y="13715725"/>
                </a:lnTo>
                <a:lnTo>
                  <a:pt x="9899219" y="13715725"/>
                </a:lnTo>
                <a:lnTo>
                  <a:pt x="9885179" y="13698427"/>
                </a:lnTo>
                <a:lnTo>
                  <a:pt x="0" y="40475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rgbClr val="457CB3"/>
                </a:solidFill>
                <a:latin typeface="Basic Sans Light" panose="00000400000000000000" pitchFamily="50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3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自由: 形状 15">
            <a:extLst>
              <a:ext uri="{FF2B5EF4-FFF2-40B4-BE49-F238E27FC236}">
                <a16:creationId xmlns:a16="http://schemas.microsoft.com/office/drawing/2014/main" id="{01EE6BC9-5046-563C-C287-B8B29608A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411"/>
            <a:ext cx="6095998" cy="6855589"/>
          </a:xfrm>
          <a:custGeom>
            <a:avLst/>
            <a:gdLst>
              <a:gd name="connsiteX0" fmla="*/ 1177182 w 12627144"/>
              <a:gd name="connsiteY0" fmla="*/ 0 h 13713590"/>
              <a:gd name="connsiteX1" fmla="*/ 2758601 w 12627144"/>
              <a:gd name="connsiteY1" fmla="*/ 0 h 13713590"/>
              <a:gd name="connsiteX2" fmla="*/ 12627144 w 12627144"/>
              <a:gd name="connsiteY2" fmla="*/ 9684796 h 13713590"/>
              <a:gd name="connsiteX3" fmla="*/ 9773783 w 12627144"/>
              <a:gd name="connsiteY3" fmla="*/ 13713590 h 13713590"/>
              <a:gd name="connsiteX4" fmla="*/ 0 w 12627144"/>
              <a:gd name="connsiteY4" fmla="*/ 13713590 h 13713590"/>
              <a:gd name="connsiteX5" fmla="*/ 0 w 12627144"/>
              <a:gd name="connsiteY5" fmla="*/ 2355 h 1371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144" h="13713590">
                <a:moveTo>
                  <a:pt x="1177182" y="0"/>
                </a:moveTo>
                <a:lnTo>
                  <a:pt x="2758601" y="0"/>
                </a:lnTo>
                <a:lnTo>
                  <a:pt x="12627144" y="9684796"/>
                </a:lnTo>
                <a:lnTo>
                  <a:pt x="9773783" y="13713590"/>
                </a:lnTo>
                <a:lnTo>
                  <a:pt x="0" y="13713590"/>
                </a:lnTo>
                <a:lnTo>
                  <a:pt x="0" y="23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rgbClr val="457CB3"/>
                </a:solidFill>
                <a:latin typeface="Basic Sans Light" panose="00000400000000000000" pitchFamily="5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图片占位符 7">
            <a:extLst>
              <a:ext uri="{FF2B5EF4-FFF2-40B4-BE49-F238E27FC236}">
                <a16:creationId xmlns:a16="http://schemas.microsoft.com/office/drawing/2014/main" id="{067DBEE7-3944-081F-BD30-F7C726A014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8443" y="4417420"/>
            <a:ext cx="2798697" cy="1777227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defRPr>
                <a:latin typeface="Basic Sans Light" panose="00000400000000000000" pitchFamily="50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424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193" y="1313656"/>
            <a:ext cx="5408613" cy="3975100"/>
          </a:xfrm>
        </p:spPr>
        <p:txBody>
          <a:bodyPr/>
          <a:lstStyle>
            <a:lvl1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2pPr>
            <a:lvl3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3pPr>
            <a:lvl4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4pPr>
            <a:lvl5pPr>
              <a:defRPr sz="1800">
                <a:solidFill>
                  <a:srgbClr val="457CB3"/>
                </a:solidFill>
                <a:latin typeface="Basic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313656"/>
            <a:ext cx="5410200" cy="3975100"/>
          </a:xfrm>
        </p:spPr>
        <p:txBody>
          <a:bodyPr/>
          <a:lstStyle>
            <a:lvl1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2pPr>
            <a:lvl3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3pPr>
            <a:lvl4pPr>
              <a:defRPr sz="2400">
                <a:solidFill>
                  <a:srgbClr val="457CB3"/>
                </a:solidFill>
                <a:latin typeface="Basic Sans" panose="00000500000000000000" pitchFamily="50" charset="0"/>
              </a:defRPr>
            </a:lvl4pPr>
            <a:lvl5pPr>
              <a:defRPr sz="1800">
                <a:solidFill>
                  <a:srgbClr val="457CB3"/>
                </a:solidFill>
                <a:latin typeface="Basic Sans" panose="000005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A0E4D7-3DDF-AA81-0337-0AE4F2C7AF6C}"/>
              </a:ext>
            </a:extLst>
          </p:cNvPr>
          <p:cNvCxnSpPr/>
          <p:nvPr userDrawn="1"/>
        </p:nvCxnSpPr>
        <p:spPr bwMode="auto">
          <a:xfrm>
            <a:off x="571500" y="990600"/>
            <a:ext cx="11049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457C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F3067AF-31AF-2FC7-484A-7FA272CDE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70656"/>
            <a:ext cx="10971213" cy="1143000"/>
          </a:xfrm>
          <a:prstGeom prst="rect">
            <a:avLst/>
          </a:prstGeom>
        </p:spPr>
        <p:txBody>
          <a:bodyPr anchor="ctr"/>
          <a:lstStyle>
            <a:lvl1pPr algn="l">
              <a:defRPr sz="24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14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rgbClr val="457C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029121" cy="5403850"/>
          </a:xfrm>
        </p:spPr>
        <p:txBody>
          <a:bodyPr/>
          <a:lstStyle>
            <a:lvl1pPr>
              <a:defRPr sz="3200" b="0">
                <a:solidFill>
                  <a:srgbClr val="457CB3"/>
                </a:solidFill>
                <a:latin typeface="Basic Sans Bold" panose="00000800000000000000" pitchFamily="50" charset="0"/>
              </a:defRPr>
            </a:lvl1pPr>
            <a:lvl2pPr>
              <a:defRPr sz="2800" b="0">
                <a:solidFill>
                  <a:srgbClr val="457CB3"/>
                </a:solidFill>
                <a:latin typeface="Basic Sans Bold" panose="00000800000000000000" pitchFamily="50" charset="0"/>
              </a:defRPr>
            </a:lvl2pPr>
            <a:lvl3pPr>
              <a:defRPr sz="2400" b="0">
                <a:solidFill>
                  <a:srgbClr val="457CB3"/>
                </a:solidFill>
                <a:latin typeface="Basic Sans Bold" panose="00000800000000000000" pitchFamily="50" charset="0"/>
              </a:defRPr>
            </a:lvl3pPr>
            <a:lvl4pPr>
              <a:defRPr sz="2000" b="0">
                <a:solidFill>
                  <a:srgbClr val="457CB3"/>
                </a:solidFill>
                <a:latin typeface="Basic Sans Bold" panose="00000800000000000000" pitchFamily="50" charset="0"/>
              </a:defRPr>
            </a:lvl4pPr>
            <a:lvl5pPr>
              <a:defRPr sz="2000" b="0">
                <a:solidFill>
                  <a:srgbClr val="457CB3"/>
                </a:solidFill>
                <a:latin typeface="Basic Sans Bold" panose="000008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lIns="90000"/>
          <a:lstStyle>
            <a:lvl1pPr marL="0" indent="0">
              <a:buNone/>
              <a:defRPr sz="1600">
                <a:solidFill>
                  <a:srgbClr val="457CB3"/>
                </a:solidFill>
                <a:latin typeface="Basic Sans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01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1D29BC0C-5BAC-2DD0-267F-777106AC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" y="0"/>
            <a:ext cx="121906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Text Box 2">
            <a:extLst>
              <a:ext uri="{FF2B5EF4-FFF2-40B4-BE49-F238E27FC236}">
                <a16:creationId xmlns:a16="http://schemas.microsoft.com/office/drawing/2014/main" id="{EAF1AFD6-C9B9-2B8A-87D2-5D568CF9D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038" y="6415088"/>
            <a:ext cx="2587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3B19B73E-44FA-D2DB-97C6-77C0E48D3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the outline text format</a:t>
            </a:r>
          </a:p>
          <a:p>
            <a:pPr lvl="1"/>
            <a:r>
              <a:rPr lang="en-GB" altLang="en-US" dirty="0"/>
              <a:t>Second Outline Level</a:t>
            </a:r>
          </a:p>
          <a:p>
            <a:pPr lvl="2"/>
            <a:r>
              <a:rPr lang="en-GB" altLang="en-US" dirty="0"/>
              <a:t>Third Outline Level</a:t>
            </a:r>
          </a:p>
          <a:p>
            <a:pPr lvl="3"/>
            <a:r>
              <a:rPr lang="en-GB" altLang="en-US" dirty="0"/>
              <a:t>Fourth Outline Level</a:t>
            </a:r>
          </a:p>
          <a:p>
            <a:pPr lvl="4"/>
            <a:r>
              <a:rPr lang="en-GB" altLang="en-US" dirty="0"/>
              <a:t>Fifth Outline Level</a:t>
            </a:r>
          </a:p>
          <a:p>
            <a:pPr lvl="4"/>
            <a:r>
              <a:rPr lang="en-GB" altLang="en-US" dirty="0"/>
              <a:t>Sixth Outline Level</a:t>
            </a:r>
          </a:p>
          <a:p>
            <a:pPr lvl="4"/>
            <a:r>
              <a:rPr lang="en-GB" altLang="en-US" dirty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59" r:id="rId4"/>
    <p:sldLayoutId id="2147483660" r:id="rId5"/>
    <p:sldLayoutId id="2147483661" r:id="rId6"/>
    <p:sldLayoutId id="2147483664" r:id="rId7"/>
    <p:sldLayoutId id="2147483653" r:id="rId8"/>
    <p:sldLayoutId id="2147483657" r:id="rId9"/>
    <p:sldLayoutId id="2147483656" r:id="rId10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Basic Sans Bold" panose="00000800000000000000" pitchFamily="50" charset="0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hidden="1">
            <a:extLst>
              <a:ext uri="{FF2B5EF4-FFF2-40B4-BE49-F238E27FC236}">
                <a16:creationId xmlns:a16="http://schemas.microsoft.com/office/drawing/2014/main" id="{C633CA6F-DE09-CA71-B9E6-B587DE3F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D7386BCF-1221-D47F-D8B1-2F798A7AB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3">
            <a:extLst>
              <a:ext uri="{FF2B5EF4-FFF2-40B4-BE49-F238E27FC236}">
                <a16:creationId xmlns:a16="http://schemas.microsoft.com/office/drawing/2014/main" id="{92BFB5E8-0702-3C9D-23D1-CC386C4D3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038" y="6415088"/>
            <a:ext cx="2587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rtl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2.xml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212080"/>
            <a:ext cx="12192000" cy="11125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5" name="TextBox 10"/>
          <p:cNvSpPr txBox="1">
            <a:spLocks noChangeArrowheads="1"/>
          </p:cNvSpPr>
          <p:nvPr/>
        </p:nvSpPr>
        <p:spPr bwMode="auto">
          <a:xfrm>
            <a:off x="0" y="3746117"/>
            <a:ext cx="12192000" cy="171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3600" b="1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Mangal" panose="02040503050203030202" pitchFamily="18" charset="0"/>
              </a:rPr>
              <a:t>Bharat Hi-Star-PNG-Stove</a:t>
            </a:r>
          </a:p>
          <a:p>
            <a:pPr algn="ctr">
              <a:buNone/>
            </a:pPr>
            <a:r>
              <a:rPr lang="en-US" sz="3600" b="1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Mangal" panose="02040503050203030202" pitchFamily="18" charset="0"/>
              </a:rPr>
              <a:t>World's Most Energy Efficient Natural Gas Domestic Cooking Stove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63858C2-8387-1412-C01F-0CED56E88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14" y="5969876"/>
            <a:ext cx="12192000" cy="1486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Mangal" panose="02040503050203030202" pitchFamily="18" charset="0"/>
              </a:rPr>
              <a:t>Aniruddha Kulkarni, Manager (R&amp;D)</a:t>
            </a:r>
          </a:p>
          <a:p>
            <a:pPr>
              <a:buNone/>
            </a:pPr>
            <a:r>
              <a:rPr lang="en-US" sz="2400" b="1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Mangal" panose="02040503050203030202" pitchFamily="18" charset="0"/>
              </a:rPr>
              <a:t>Bharat Petroleum Corporation Limited</a:t>
            </a:r>
          </a:p>
        </p:txBody>
      </p:sp>
      <p:pic>
        <p:nvPicPr>
          <p:cNvPr id="4" name="Picture 3" descr="A close-up of a stove&#10;&#10;Description automatically generated">
            <a:extLst>
              <a:ext uri="{FF2B5EF4-FFF2-40B4-BE49-F238E27FC236}">
                <a16:creationId xmlns:a16="http://schemas.microsoft.com/office/drawing/2014/main" id="{6B397ECC-BC7C-01A4-E4D7-DF5DD3017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34483" b="15709"/>
          <a:stretch/>
        </p:blipFill>
        <p:spPr>
          <a:xfrm>
            <a:off x="2833535" y="1045356"/>
            <a:ext cx="6524930" cy="23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92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69DF6388-E088-1ECD-E68F-D7815574AE4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0610487"/>
              </p:ext>
            </p:extLst>
          </p:nvPr>
        </p:nvGraphicFramePr>
        <p:xfrm>
          <a:off x="457199" y="1313656"/>
          <a:ext cx="11093670" cy="3773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6D3DF64E-9800-93A2-5F67-CA0160CB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31379B6-860B-750A-DD89-5CFC0F56270B}"/>
              </a:ext>
            </a:extLst>
          </p:cNvPr>
          <p:cNvSpPr txBox="1">
            <a:spLocks/>
          </p:cNvSpPr>
          <p:nvPr/>
        </p:nvSpPr>
        <p:spPr bwMode="auto">
          <a:xfrm>
            <a:off x="0" y="5544344"/>
            <a:ext cx="12192000" cy="131365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75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BPCL – Beyond fuel, energizing lives</a:t>
            </a:r>
            <a:r>
              <a:rPr lang="en-IN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!. </a:t>
            </a:r>
          </a:p>
          <a:p>
            <a:pPr marL="0" indent="0" algn="ctr">
              <a:lnSpc>
                <a:spcPct val="100000"/>
              </a:lnSpc>
            </a:pPr>
            <a:r>
              <a:rPr lang="en-IN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Leading the charge towards a greener and more sustainable tomorrow. 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5D7FEA6B-B6D3-6269-59A7-D51EB20F8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212080"/>
            <a:ext cx="12192000" cy="11125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5" name="TextBox 10"/>
          <p:cNvSpPr txBox="1">
            <a:spLocks noChangeArrowheads="1"/>
          </p:cNvSpPr>
          <p:nvPr/>
        </p:nvSpPr>
        <p:spPr bwMode="auto">
          <a:xfrm>
            <a:off x="0" y="3746117"/>
            <a:ext cx="121920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6600" b="1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Mangal" panose="02040503050203030202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8785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EFED4-1AD0-3C2C-A640-9CD0FFAF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77B6F-BF04-78B2-117A-50BF23B31663}"/>
              </a:ext>
            </a:extLst>
          </p:cNvPr>
          <p:cNvSpPr txBox="1"/>
          <p:nvPr/>
        </p:nvSpPr>
        <p:spPr>
          <a:xfrm>
            <a:off x="763587" y="1313656"/>
            <a:ext cx="5966698" cy="5174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Present Status of Natural Gas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Bharat Hi-Star Stove – LPG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Need of dedicated PNG stove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Development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Testing as per BIS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Prototype Preparation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Testing in BIS approved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Benefits</a:t>
            </a:r>
          </a:p>
        </p:txBody>
      </p:sp>
      <p:pic>
        <p:nvPicPr>
          <p:cNvPr id="5" name="Picture 4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E04238A2-5C57-A1CD-B40E-DD94AD8CB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70656"/>
            <a:ext cx="1602490" cy="76476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1FF42F-D038-8950-E857-F81482EC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Status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2021ADF3-95B5-12C0-3BA5-2F7E2644A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552197"/>
              </p:ext>
            </p:extLst>
          </p:nvPr>
        </p:nvGraphicFramePr>
        <p:xfrm>
          <a:off x="357352" y="1029876"/>
          <a:ext cx="11519338" cy="458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A1A4881-069C-D8C6-D85A-ED06D7A26C24}"/>
              </a:ext>
            </a:extLst>
          </p:cNvPr>
          <p:cNvSpPr txBox="1">
            <a:spLocks/>
          </p:cNvSpPr>
          <p:nvPr/>
        </p:nvSpPr>
        <p:spPr bwMode="auto">
          <a:xfrm>
            <a:off x="0" y="5693843"/>
            <a:ext cx="12192000" cy="116415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75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457CB3"/>
                </a:solidFill>
                <a:latin typeface="Basic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</a:pPr>
            <a:r>
              <a:rPr lang="en-US" sz="3200" b="1" i="1" dirty="0"/>
              <a:t>For better tomorrow we are transitioning towards Natural Gas, but are we utilizing the energy effectively? </a:t>
            </a:r>
          </a:p>
        </p:txBody>
      </p:sp>
      <p:pic>
        <p:nvPicPr>
          <p:cNvPr id="3" name="Picture 2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08841032-2454-FB58-D70D-1AE22186F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70656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9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FFF937-3F7F-238C-5AF2-E4CDD37D4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8952" y="240823"/>
            <a:ext cx="5148926" cy="647353"/>
          </a:xfrm>
        </p:spPr>
        <p:txBody>
          <a:bodyPr/>
          <a:lstStyle/>
          <a:p>
            <a:r>
              <a:rPr lang="en-GB" dirty="0"/>
              <a:t>Bharat Hi-Star Stove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CDA0503-C27F-4C5A-D66A-5D817273C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1297" y="1128999"/>
            <a:ext cx="6495963" cy="531155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World’s Most Energy Efficient Domestic LPG Cooking Stove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Thermal Efficiency 74% plus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BIS Approved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Technology licensing agreement signed with 15+ LPG stove manufacturers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1.5 Lacs units sold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Customer Benefit – Saving of 1 LPG Cylinder per year*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Savings on LPG import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Environmental benefits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Patent filed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Export opportunity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7242AA-0047-0E53-9171-27E3FB288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May be an image of 1 person, water heater and text that says 'Bharat Petroleum Apka energy savings account energising lives BPCL Hi-Star Stove 7% LPG savings on everymea! every meal! #WorldEnergyConservationDay T&amp;C Apply'">
            <a:extLst>
              <a:ext uri="{FF2B5EF4-FFF2-40B4-BE49-F238E27FC236}">
                <a16:creationId xmlns:a16="http://schemas.microsoft.com/office/drawing/2014/main" id="{66835AF3-5D12-C749-A884-237227556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/>
        </p:blipFill>
        <p:spPr bwMode="auto">
          <a:xfrm>
            <a:off x="0" y="0"/>
            <a:ext cx="5381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4E734552-0E65-3C62-D97F-66F7F67A7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F47972-DB5B-DC4C-CA14-2F151B80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Stove – Working Principle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C2FB0A-A266-1956-8A3A-0BB7B48B7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70" y="1114002"/>
            <a:ext cx="11049000" cy="131714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Bunsen burner working principle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LPG stoves are modified for PNG usage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Efficiency reduction 15-20%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Thermal efficiency observed 50-55%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Need for dedicated PNG stove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9D263F-DD9F-580A-92B9-CAD36890C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701668"/>
            <a:ext cx="12192000" cy="3200399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C62346-1A60-2171-7348-7D83838716CA}"/>
              </a:ext>
            </a:extLst>
          </p:cNvPr>
          <p:cNvGrpSpPr/>
          <p:nvPr/>
        </p:nvGrpSpPr>
        <p:grpSpPr>
          <a:xfrm>
            <a:off x="5948854" y="3701668"/>
            <a:ext cx="6243145" cy="3200398"/>
            <a:chOff x="359931" y="2356918"/>
            <a:chExt cx="10058400" cy="3530738"/>
          </a:xfrm>
          <a:solidFill>
            <a:schemeClr val="accent2">
              <a:lumMod val="20000"/>
              <a:lumOff val="80000"/>
            </a:schemeClr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80228E-20B3-3A99-7932-FB00AB4D2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E9EAEE"/>
                </a:clrFrom>
                <a:clrTo>
                  <a:srgbClr val="E9EA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1" b="16088"/>
            <a:stretch/>
          </p:blipFill>
          <p:spPr>
            <a:xfrm>
              <a:off x="359931" y="2356918"/>
              <a:ext cx="10058400" cy="3530738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</p:pic>
        <p:cxnSp>
          <p:nvCxnSpPr>
            <p:cNvPr id="4" name="Curved Connector 18">
              <a:extLst>
                <a:ext uri="{FF2B5EF4-FFF2-40B4-BE49-F238E27FC236}">
                  <a16:creationId xmlns:a16="http://schemas.microsoft.com/office/drawing/2014/main" id="{FCAA302F-E291-554C-17B1-F9B69D928DE4}"/>
                </a:ext>
              </a:extLst>
            </p:cNvPr>
            <p:cNvCxnSpPr/>
            <p:nvPr/>
          </p:nvCxnSpPr>
          <p:spPr>
            <a:xfrm>
              <a:off x="1210162" y="4530201"/>
              <a:ext cx="617621" cy="288758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Curved Connector 19">
              <a:extLst>
                <a:ext uri="{FF2B5EF4-FFF2-40B4-BE49-F238E27FC236}">
                  <a16:creationId xmlns:a16="http://schemas.microsoft.com/office/drawing/2014/main" id="{24906AAA-4D9C-E64A-B6B2-38B93FA50ED4}"/>
                </a:ext>
              </a:extLst>
            </p:cNvPr>
            <p:cNvCxnSpPr/>
            <p:nvPr/>
          </p:nvCxnSpPr>
          <p:spPr>
            <a:xfrm flipV="1">
              <a:off x="1210162" y="5252096"/>
              <a:ext cx="673768" cy="368968"/>
            </a:xfrm>
            <a:prstGeom prst="curvedConnector3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28D3D91-B05C-9A6D-45ED-0F377BAC30D5}"/>
                </a:ext>
              </a:extLst>
            </p:cNvPr>
            <p:cNvCxnSpPr/>
            <p:nvPr/>
          </p:nvCxnSpPr>
          <p:spPr>
            <a:xfrm flipV="1">
              <a:off x="1210162" y="5043548"/>
              <a:ext cx="521368" cy="8021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21">
              <a:extLst>
                <a:ext uri="{FF2B5EF4-FFF2-40B4-BE49-F238E27FC236}">
                  <a16:creationId xmlns:a16="http://schemas.microsoft.com/office/drawing/2014/main" id="{7E3212AD-CAB5-2D45-BDC0-3B7091F2DFA7}"/>
                </a:ext>
              </a:extLst>
            </p:cNvPr>
            <p:cNvCxnSpPr/>
            <p:nvPr/>
          </p:nvCxnSpPr>
          <p:spPr>
            <a:xfrm>
              <a:off x="1996225" y="4524186"/>
              <a:ext cx="376989" cy="226594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22">
              <a:extLst>
                <a:ext uri="{FF2B5EF4-FFF2-40B4-BE49-F238E27FC236}">
                  <a16:creationId xmlns:a16="http://schemas.microsoft.com/office/drawing/2014/main" id="{D0A8C7DB-3106-6DD6-C320-1B0C85197512}"/>
                </a:ext>
              </a:extLst>
            </p:cNvPr>
            <p:cNvCxnSpPr/>
            <p:nvPr/>
          </p:nvCxnSpPr>
          <p:spPr>
            <a:xfrm>
              <a:off x="2184719" y="4473053"/>
              <a:ext cx="376989" cy="226594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23">
              <a:extLst>
                <a:ext uri="{FF2B5EF4-FFF2-40B4-BE49-F238E27FC236}">
                  <a16:creationId xmlns:a16="http://schemas.microsoft.com/office/drawing/2014/main" id="{078956C1-D755-A9F1-5352-DB37313222F1}"/>
                </a:ext>
              </a:extLst>
            </p:cNvPr>
            <p:cNvCxnSpPr/>
            <p:nvPr/>
          </p:nvCxnSpPr>
          <p:spPr>
            <a:xfrm>
              <a:off x="2325085" y="4421920"/>
              <a:ext cx="376989" cy="226594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urved Connector 24">
              <a:extLst>
                <a:ext uri="{FF2B5EF4-FFF2-40B4-BE49-F238E27FC236}">
                  <a16:creationId xmlns:a16="http://schemas.microsoft.com/office/drawing/2014/main" id="{06FD8D2D-8FF1-CEAE-2B1E-7F6E64B67747}"/>
                </a:ext>
              </a:extLst>
            </p:cNvPr>
            <p:cNvCxnSpPr/>
            <p:nvPr/>
          </p:nvCxnSpPr>
          <p:spPr>
            <a:xfrm flipV="1">
              <a:off x="2140604" y="5135721"/>
              <a:ext cx="338887" cy="322846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urved Connector 25">
              <a:extLst>
                <a:ext uri="{FF2B5EF4-FFF2-40B4-BE49-F238E27FC236}">
                  <a16:creationId xmlns:a16="http://schemas.microsoft.com/office/drawing/2014/main" id="{E3B28271-D65A-A1DC-7497-3AE4FCAEA423}"/>
                </a:ext>
              </a:extLst>
            </p:cNvPr>
            <p:cNvCxnSpPr/>
            <p:nvPr/>
          </p:nvCxnSpPr>
          <p:spPr>
            <a:xfrm flipV="1">
              <a:off x="2310047" y="5113734"/>
              <a:ext cx="338887" cy="322846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26">
              <a:extLst>
                <a:ext uri="{FF2B5EF4-FFF2-40B4-BE49-F238E27FC236}">
                  <a16:creationId xmlns:a16="http://schemas.microsoft.com/office/drawing/2014/main" id="{6DE2D9AA-BE04-60CC-4ACD-B028DD8569E5}"/>
                </a:ext>
              </a:extLst>
            </p:cNvPr>
            <p:cNvCxnSpPr/>
            <p:nvPr/>
          </p:nvCxnSpPr>
          <p:spPr>
            <a:xfrm flipV="1">
              <a:off x="2490515" y="5113734"/>
              <a:ext cx="338887" cy="322846"/>
            </a:xfrm>
            <a:prstGeom prst="curved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Cloud Callout 27">
              <a:extLst>
                <a:ext uri="{FF2B5EF4-FFF2-40B4-BE49-F238E27FC236}">
                  <a16:creationId xmlns:a16="http://schemas.microsoft.com/office/drawing/2014/main" id="{0A8CA7C9-CA40-A70A-11F2-F8C36B98D045}"/>
                </a:ext>
              </a:extLst>
            </p:cNvPr>
            <p:cNvSpPr/>
            <p:nvPr/>
          </p:nvSpPr>
          <p:spPr>
            <a:xfrm rot="21103826">
              <a:off x="2573726" y="4421781"/>
              <a:ext cx="3487465" cy="429348"/>
            </a:xfrm>
            <a:prstGeom prst="cloudCallout">
              <a:avLst>
                <a:gd name="adj1" fmla="val -18939"/>
                <a:gd name="adj2" fmla="val 11271"/>
              </a:avLst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75"/>
              <a:r>
                <a:rPr lang="en-IN" sz="1400" b="1" dirty="0">
                  <a:solidFill>
                    <a:prstClr val="black"/>
                  </a:solidFill>
                  <a:latin typeface="Calibri" panose="020F0502020204030204"/>
                </a:rPr>
                <a:t>air-fuel mixture</a:t>
              </a:r>
            </a:p>
          </p:txBody>
        </p:sp>
        <p:sp>
          <p:nvSpPr>
            <p:cNvPr id="17" name="Cloud Callout 28">
              <a:extLst>
                <a:ext uri="{FF2B5EF4-FFF2-40B4-BE49-F238E27FC236}">
                  <a16:creationId xmlns:a16="http://schemas.microsoft.com/office/drawing/2014/main" id="{89CF65F8-0C2C-99CC-F7E9-B3B8B9201554}"/>
                </a:ext>
              </a:extLst>
            </p:cNvPr>
            <p:cNvSpPr/>
            <p:nvPr/>
          </p:nvSpPr>
          <p:spPr>
            <a:xfrm rot="21162076">
              <a:off x="1982499" y="4872975"/>
              <a:ext cx="860358" cy="156941"/>
            </a:xfrm>
            <a:prstGeom prst="cloudCallou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7175"/>
              <a:endParaRPr lang="en-IN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657F1A6-2E12-73DC-92ED-64F086E4EAC2}"/>
                </a:ext>
              </a:extLst>
            </p:cNvPr>
            <p:cNvCxnSpPr/>
            <p:nvPr/>
          </p:nvCxnSpPr>
          <p:spPr>
            <a:xfrm flipH="1" flipV="1">
              <a:off x="5958625" y="2741506"/>
              <a:ext cx="40105" cy="713874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363F472-D136-7731-6FCA-67D4ED93299D}"/>
                </a:ext>
              </a:extLst>
            </p:cNvPr>
            <p:cNvCxnSpPr/>
            <p:nvPr/>
          </p:nvCxnSpPr>
          <p:spPr>
            <a:xfrm flipH="1" flipV="1">
              <a:off x="7562836" y="2741506"/>
              <a:ext cx="16042" cy="45720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B1E428-7BD2-6CC9-5417-727E71D5A307}"/>
                </a:ext>
              </a:extLst>
            </p:cNvPr>
            <p:cNvSpPr txBox="1"/>
            <p:nvPr/>
          </p:nvSpPr>
          <p:spPr>
            <a:xfrm>
              <a:off x="1240476" y="3828164"/>
              <a:ext cx="1250037" cy="526586"/>
            </a:xfrm>
            <a:prstGeom prst="rec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257175">
                <a:defRPr sz="1400" b="1">
                  <a:solidFill>
                    <a:prstClr val="black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IN" dirty="0"/>
                <a:t>Primary 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472613-FB04-8705-EC72-F9CE7F9F30D7}"/>
                </a:ext>
              </a:extLst>
            </p:cNvPr>
            <p:cNvSpPr txBox="1"/>
            <p:nvPr/>
          </p:nvSpPr>
          <p:spPr>
            <a:xfrm>
              <a:off x="2853105" y="5379516"/>
              <a:ext cx="1303465" cy="496023"/>
            </a:xfrm>
            <a:prstGeom prst="rec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257175">
                <a:defRPr sz="1400" b="1">
                  <a:solidFill>
                    <a:prstClr val="black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IN" dirty="0"/>
                <a:t>Primary Air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905400-2484-0044-0E4B-130F2EDCE6BB}"/>
                </a:ext>
              </a:extLst>
            </p:cNvPr>
            <p:cNvSpPr txBox="1"/>
            <p:nvPr/>
          </p:nvSpPr>
          <p:spPr>
            <a:xfrm rot="21202673">
              <a:off x="428361" y="4744155"/>
              <a:ext cx="947288" cy="557167"/>
            </a:xfrm>
            <a:prstGeom prst="rec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257175">
                <a:defRPr sz="1400" b="1">
                  <a:solidFill>
                    <a:prstClr val="black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IN" dirty="0"/>
                <a:t>LPG Inlet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8487A4-1B14-A6D3-42C0-869475327C99}"/>
                </a:ext>
              </a:extLst>
            </p:cNvPr>
            <p:cNvSpPr txBox="1"/>
            <p:nvPr/>
          </p:nvSpPr>
          <p:spPr>
            <a:xfrm>
              <a:off x="5897834" y="2410553"/>
              <a:ext cx="1719062" cy="457199"/>
            </a:xfrm>
            <a:prstGeom prst="rec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257175">
                <a:defRPr sz="1400" b="1">
                  <a:solidFill>
                    <a:prstClr val="black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IN" dirty="0"/>
                <a:t>Mixture Outlet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A5CA28B-FF1B-559A-CDE8-7042175F7C0C}"/>
                </a:ext>
              </a:extLst>
            </p:cNvPr>
            <p:cNvCxnSpPr/>
            <p:nvPr/>
          </p:nvCxnSpPr>
          <p:spPr>
            <a:xfrm flipV="1">
              <a:off x="6768751" y="3521958"/>
              <a:ext cx="8022" cy="35292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D942EA-3F20-8EED-3B35-D1C76B1222E5}"/>
                </a:ext>
              </a:extLst>
            </p:cNvPr>
            <p:cNvSpPr txBox="1"/>
            <p:nvPr/>
          </p:nvSpPr>
          <p:spPr>
            <a:xfrm>
              <a:off x="6634814" y="3878174"/>
              <a:ext cx="1357464" cy="2704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257175"/>
              <a:r>
                <a:rPr lang="en-IN" sz="1400" b="1" dirty="0">
                  <a:solidFill>
                    <a:prstClr val="black"/>
                  </a:solidFill>
                  <a:latin typeface="Calibri" panose="020F0502020204030204"/>
                </a:rPr>
                <a:t>Secondary Air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A0DD57F-99EC-3EF6-8B2F-78043E0D6F5B}"/>
                </a:ext>
              </a:extLst>
            </p:cNvPr>
            <p:cNvCxnSpPr/>
            <p:nvPr/>
          </p:nvCxnSpPr>
          <p:spPr>
            <a:xfrm flipV="1">
              <a:off x="7149173" y="3475241"/>
              <a:ext cx="8022" cy="352923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urved Connector 38">
              <a:extLst>
                <a:ext uri="{FF2B5EF4-FFF2-40B4-BE49-F238E27FC236}">
                  <a16:creationId xmlns:a16="http://schemas.microsoft.com/office/drawing/2014/main" id="{62F26277-FE8A-2990-54EC-EB36B7196872}"/>
                </a:ext>
              </a:extLst>
            </p:cNvPr>
            <p:cNvCxnSpPr/>
            <p:nvPr/>
          </p:nvCxnSpPr>
          <p:spPr>
            <a:xfrm>
              <a:off x="5465965" y="2741508"/>
              <a:ext cx="279470" cy="228598"/>
            </a:xfrm>
            <a:prstGeom prst="curvedConnector3">
              <a:avLst>
                <a:gd name="adj1" fmla="val -50453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urved Connector 39">
              <a:extLst>
                <a:ext uri="{FF2B5EF4-FFF2-40B4-BE49-F238E27FC236}">
                  <a16:creationId xmlns:a16="http://schemas.microsoft.com/office/drawing/2014/main" id="{389E0994-3D37-4478-0EA7-61E42268F4DB}"/>
                </a:ext>
              </a:extLst>
            </p:cNvPr>
            <p:cNvCxnSpPr/>
            <p:nvPr/>
          </p:nvCxnSpPr>
          <p:spPr>
            <a:xfrm rot="10800000" flipV="1">
              <a:off x="7816131" y="2640256"/>
              <a:ext cx="352293" cy="268190"/>
            </a:xfrm>
            <a:prstGeom prst="curvedConnector3">
              <a:avLst>
                <a:gd name="adj1" fmla="val -47334"/>
              </a:avLst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96186B-3B2D-D030-FC24-20456FB91694}"/>
                </a:ext>
              </a:extLst>
            </p:cNvPr>
            <p:cNvSpPr txBox="1"/>
            <p:nvPr/>
          </p:nvSpPr>
          <p:spPr>
            <a:xfrm>
              <a:off x="3901859" y="2680102"/>
              <a:ext cx="1395714" cy="518604"/>
            </a:xfrm>
            <a:prstGeom prst="rec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257175">
                <a:defRPr sz="1400" b="1">
                  <a:solidFill>
                    <a:prstClr val="black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IN" dirty="0"/>
                <a:t>Diffused Air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2915DD-5CF7-7E2F-49B3-D4598EAE8372}"/>
                </a:ext>
              </a:extLst>
            </p:cNvPr>
            <p:cNvSpPr txBox="1"/>
            <p:nvPr/>
          </p:nvSpPr>
          <p:spPr>
            <a:xfrm>
              <a:off x="8387525" y="2604593"/>
              <a:ext cx="1300068" cy="475701"/>
            </a:xfrm>
            <a:prstGeom prst="rect">
              <a:avLst/>
            </a:prstGeom>
            <a:grpFill/>
            <a:ln>
              <a:solidFill>
                <a:srgbClr val="777777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257175">
                <a:defRPr sz="1400" b="1">
                  <a:solidFill>
                    <a:prstClr val="black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IN" dirty="0"/>
                <a:t>Diffused Air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31B97E0-91A2-C3A2-6D91-2C56F95B0074}"/>
                </a:ext>
              </a:extLst>
            </p:cNvPr>
            <p:cNvCxnSpPr/>
            <p:nvPr/>
          </p:nvCxnSpPr>
          <p:spPr>
            <a:xfrm flipV="1">
              <a:off x="2634353" y="4770796"/>
              <a:ext cx="521369" cy="8021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4A277FA-B8F2-E4DF-8C88-101597918D15}"/>
                </a:ext>
              </a:extLst>
            </p:cNvPr>
            <p:cNvCxnSpPr/>
            <p:nvPr/>
          </p:nvCxnSpPr>
          <p:spPr>
            <a:xfrm flipV="1">
              <a:off x="5224066" y="4392842"/>
              <a:ext cx="521369" cy="8021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2" descr="Bharat Gas Supreme – realflame">
            <a:extLst>
              <a:ext uri="{FF2B5EF4-FFF2-40B4-BE49-F238E27FC236}">
                <a16:creationId xmlns:a16="http://schemas.microsoft.com/office/drawing/2014/main" id="{8E1222AF-5C4C-A93A-D42D-6264A9B36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5" b="24299"/>
          <a:stretch/>
        </p:blipFill>
        <p:spPr bwMode="auto">
          <a:xfrm>
            <a:off x="719914" y="4633544"/>
            <a:ext cx="3935566" cy="20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urner Top - Jumbo 92mm dia Model at Rs 75/piece | Gas Burners | ID:  2328424312">
            <a:extLst>
              <a:ext uri="{FF2B5EF4-FFF2-40B4-BE49-F238E27FC236}">
                <a16:creationId xmlns:a16="http://schemas.microsoft.com/office/drawing/2014/main" id="{AB6512F7-7EC3-649F-D38B-6B74127D9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t="17330" r="14498" b="17090"/>
          <a:stretch/>
        </p:blipFill>
        <p:spPr bwMode="auto">
          <a:xfrm>
            <a:off x="4403845" y="3721379"/>
            <a:ext cx="1381542" cy="129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Lpg Mixing Tube (mt Regular Bangalore Model) Manufacturer &amp; Exporters from  | ID - 302522">
            <a:extLst>
              <a:ext uri="{FF2B5EF4-FFF2-40B4-BE49-F238E27FC236}">
                <a16:creationId xmlns:a16="http://schemas.microsoft.com/office/drawing/2014/main" id="{C99BB3FF-796F-71DA-0177-3C6DA1CE9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 b="26751"/>
          <a:stretch/>
        </p:blipFill>
        <p:spPr bwMode="auto">
          <a:xfrm>
            <a:off x="3807601" y="6321319"/>
            <a:ext cx="2125367" cy="5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Gas Hob Pan Support at Rs 27/piece | Pan Support | ID: 14800210188">
            <a:extLst>
              <a:ext uri="{FF2B5EF4-FFF2-40B4-BE49-F238E27FC236}">
                <a16:creationId xmlns:a16="http://schemas.microsoft.com/office/drawing/2014/main" id="{BFF0686F-5F32-10BB-7178-758809544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21070" b="13600"/>
          <a:stretch/>
        </p:blipFill>
        <p:spPr bwMode="auto">
          <a:xfrm>
            <a:off x="50387" y="3747220"/>
            <a:ext cx="1381542" cy="9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LPG Stove Drip Tray, Water Dispenser Tray, Water Dispenser Drip Trays,  ड्रिप ट्रे - Om Enterprises, Faridabad | ID: 20956691897">
            <a:extLst>
              <a:ext uri="{FF2B5EF4-FFF2-40B4-BE49-F238E27FC236}">
                <a16:creationId xmlns:a16="http://schemas.microsoft.com/office/drawing/2014/main" id="{3DE0947A-E404-FD59-940A-BE3E294D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275" y="3836247"/>
            <a:ext cx="880163" cy="88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Brass LPG Jet Nozzle, Rs 500 /kilogram New Shakti Industries | ID:  16051711955">
            <a:extLst>
              <a:ext uri="{FF2B5EF4-FFF2-40B4-BE49-F238E27FC236}">
                <a16:creationId xmlns:a16="http://schemas.microsoft.com/office/drawing/2014/main" id="{892A631C-997E-75D3-FF12-C0CE8508D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22072" r="15767" b="23027"/>
          <a:stretch/>
        </p:blipFill>
        <p:spPr bwMode="auto">
          <a:xfrm>
            <a:off x="50387" y="5747630"/>
            <a:ext cx="859222" cy="9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0FBA9E3-92B0-3847-00E8-F15379D9148A}"/>
              </a:ext>
            </a:extLst>
          </p:cNvPr>
          <p:cNvSpPr txBox="1"/>
          <p:nvPr/>
        </p:nvSpPr>
        <p:spPr>
          <a:xfrm>
            <a:off x="4545261" y="4967047"/>
            <a:ext cx="1122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Burner Top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4813E5-303D-D9F2-7DE8-7929EE0387EC}"/>
              </a:ext>
            </a:extLst>
          </p:cNvPr>
          <p:cNvSpPr txBox="1"/>
          <p:nvPr/>
        </p:nvSpPr>
        <p:spPr>
          <a:xfrm>
            <a:off x="62366" y="4667309"/>
            <a:ext cx="123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Pan Support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2E1CC-E0A4-4256-E663-8882C62F92A1}"/>
              </a:ext>
            </a:extLst>
          </p:cNvPr>
          <p:cNvSpPr txBox="1"/>
          <p:nvPr/>
        </p:nvSpPr>
        <p:spPr>
          <a:xfrm>
            <a:off x="4256622" y="6022648"/>
            <a:ext cx="1227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Mixing Tube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8D5368-B063-0F28-8461-19241A112E49}"/>
              </a:ext>
            </a:extLst>
          </p:cNvPr>
          <p:cNvSpPr txBox="1"/>
          <p:nvPr/>
        </p:nvSpPr>
        <p:spPr>
          <a:xfrm>
            <a:off x="1432698" y="3747220"/>
            <a:ext cx="11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Cover Plate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044BE7-B513-FCD9-71BC-4B8F88594681}"/>
              </a:ext>
            </a:extLst>
          </p:cNvPr>
          <p:cNvSpPr txBox="1"/>
          <p:nvPr/>
        </p:nvSpPr>
        <p:spPr>
          <a:xfrm>
            <a:off x="38179" y="6571221"/>
            <a:ext cx="743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Nozzle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DEDA95-6C1D-2BB3-D120-8A01AC4BEEFE}"/>
              </a:ext>
            </a:extLst>
          </p:cNvPr>
          <p:cNvSpPr txBox="1"/>
          <p:nvPr/>
        </p:nvSpPr>
        <p:spPr>
          <a:xfrm>
            <a:off x="1658814" y="6431383"/>
            <a:ext cx="1392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Cooking Stove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6609E4-0F8F-6C2D-3471-B2EDDCC034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185987" y="4428636"/>
            <a:ext cx="299431" cy="684387"/>
          </a:xfrm>
          <a:prstGeom prst="straightConnector1">
            <a:avLst/>
          </a:prstGeom>
          <a:solidFill>
            <a:schemeClr val="accent2"/>
          </a:solidFill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46693D8-5A9B-0467-D6D2-0E58D4EBA63F}"/>
              </a:ext>
            </a:extLst>
          </p:cNvPr>
          <p:cNvCxnSpPr>
            <a:cxnSpLocks/>
          </p:cNvCxnSpPr>
          <p:nvPr/>
        </p:nvCxnSpPr>
        <p:spPr bwMode="auto">
          <a:xfrm flipV="1">
            <a:off x="3554841" y="4620614"/>
            <a:ext cx="876968" cy="392402"/>
          </a:xfrm>
          <a:prstGeom prst="straightConnector1">
            <a:avLst/>
          </a:prstGeom>
          <a:solidFill>
            <a:schemeClr val="accent2"/>
          </a:solidFill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5D2613D-095D-26C9-AE2C-2008B6FAFE4B}"/>
              </a:ext>
            </a:extLst>
          </p:cNvPr>
          <p:cNvCxnSpPr/>
          <p:nvPr/>
        </p:nvCxnSpPr>
        <p:spPr bwMode="auto">
          <a:xfrm flipV="1">
            <a:off x="741999" y="5748921"/>
            <a:ext cx="616099" cy="778611"/>
          </a:xfrm>
          <a:prstGeom prst="straightConnector1">
            <a:avLst/>
          </a:prstGeom>
          <a:solidFill>
            <a:schemeClr val="accent2"/>
          </a:solidFill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7258E0F-9B38-20C0-19F8-4F03FC1212E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68483" y="5419692"/>
            <a:ext cx="580502" cy="1017558"/>
          </a:xfrm>
          <a:prstGeom prst="straightConnector1">
            <a:avLst/>
          </a:prstGeom>
          <a:solidFill>
            <a:schemeClr val="accent2"/>
          </a:solidFill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3" name="Picture 32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A2E83147-152C-17EF-13B5-0E1574632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3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EFED4-1AD0-3C2C-A640-9CD0FFAF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 DEVELOPEMT PROCESS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9D4558-7837-5528-1CEE-1B0ADB4631F3}"/>
              </a:ext>
            </a:extLst>
          </p:cNvPr>
          <p:cNvSpPr txBox="1">
            <a:spLocks/>
          </p:cNvSpPr>
          <p:nvPr/>
        </p:nvSpPr>
        <p:spPr>
          <a:xfrm>
            <a:off x="1974376" y="384293"/>
            <a:ext cx="8243248" cy="744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0313D-E8FE-F121-3EF2-65CDB9B34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r="4886" b="26815"/>
          <a:stretch/>
        </p:blipFill>
        <p:spPr>
          <a:xfrm>
            <a:off x="0" y="5117911"/>
            <a:ext cx="2910276" cy="174009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02598CA-55EC-E48A-4B11-8AF2A22EC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974762"/>
              </p:ext>
            </p:extLst>
          </p:nvPr>
        </p:nvGraphicFramePr>
        <p:xfrm>
          <a:off x="120921" y="1173707"/>
          <a:ext cx="11950158" cy="551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Image result for domestic LPG burner bharatgas">
            <a:extLst>
              <a:ext uri="{FF2B5EF4-FFF2-40B4-BE49-F238E27FC236}">
                <a16:creationId xmlns:a16="http://schemas.microsoft.com/office/drawing/2014/main" id="{E7EA4792-61FB-30B3-1FC0-72CB9F2AF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363" y="5117911"/>
            <a:ext cx="2845959" cy="15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3C392B-71FE-B285-1329-FA8F1B0EB1EA}"/>
              </a:ext>
            </a:extLst>
          </p:cNvPr>
          <p:cNvGrpSpPr/>
          <p:nvPr/>
        </p:nvGrpSpPr>
        <p:grpSpPr>
          <a:xfrm>
            <a:off x="3311339" y="1187624"/>
            <a:ext cx="2632260" cy="1434552"/>
            <a:chOff x="5148246" y="848134"/>
            <a:chExt cx="4081427" cy="21933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772FE2-B7DC-496F-40EA-6E6DD6F7B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60" t="19283" r="5947" b="17299"/>
            <a:stretch/>
          </p:blipFill>
          <p:spPr>
            <a:xfrm>
              <a:off x="5665065" y="848134"/>
              <a:ext cx="3564608" cy="2166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AD8439-9060-5DFF-0554-8DDE95E9C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1" t="22383" r="90498" b="19343"/>
            <a:stretch/>
          </p:blipFill>
          <p:spPr>
            <a:xfrm>
              <a:off x="5148246" y="874994"/>
              <a:ext cx="530670" cy="2166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Picture 1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192BADB1-010C-3624-9A20-6261EEC3AD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27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E8EB5C-D5EF-5295-DB4A-CC96ED0EA17A}"/>
              </a:ext>
            </a:extLst>
          </p:cNvPr>
          <p:cNvSpPr txBox="1"/>
          <p:nvPr/>
        </p:nvSpPr>
        <p:spPr>
          <a:xfrm>
            <a:off x="165020" y="1027437"/>
            <a:ext cx="3402969" cy="45538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57CB3"/>
                </a:solidFill>
                <a:latin typeface="Basic Sans Bold" panose="00000800000000000000" pitchFamily="50" charset="0"/>
                <a:ea typeface="+mj-ea"/>
                <a:cs typeface="+mj-cs"/>
              </a:defRPr>
            </a:lvl1pPr>
            <a:lvl2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/>
            <a:r>
              <a:rPr lang="en-US" dirty="0"/>
              <a:t>BURNER TOP</a:t>
            </a:r>
            <a:endParaRPr lang="en-I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6E2BA2-22C1-D2D7-2E8D-CC3C2332234F}"/>
              </a:ext>
            </a:extLst>
          </p:cNvPr>
          <p:cNvGrpSpPr/>
          <p:nvPr/>
        </p:nvGrpSpPr>
        <p:grpSpPr>
          <a:xfrm>
            <a:off x="73354" y="1711314"/>
            <a:ext cx="2149317" cy="1778398"/>
            <a:chOff x="1128454" y="1306933"/>
            <a:chExt cx="4824060" cy="37030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E592F8-B4DF-9035-7083-8ED4EF21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454" y="1529099"/>
              <a:ext cx="3618115" cy="34808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8D1263-15F4-F47C-39C7-8F48AF19DFD4}"/>
                </a:ext>
              </a:extLst>
            </p:cNvPr>
            <p:cNvSpPr txBox="1"/>
            <p:nvPr/>
          </p:nvSpPr>
          <p:spPr>
            <a:xfrm>
              <a:off x="5118123" y="1862556"/>
              <a:ext cx="682883" cy="475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</a:t>
              </a:r>
              <a:r>
                <a:rPr lang="en-US" sz="1350" b="1" dirty="0">
                  <a:solidFill>
                    <a:schemeClr val="tx2"/>
                  </a:solidFill>
                </a:rPr>
                <a:t>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67B391-BE0F-F7C1-680F-FFBEEFC51873}"/>
                </a:ext>
              </a:extLst>
            </p:cNvPr>
            <p:cNvSpPr txBox="1"/>
            <p:nvPr/>
          </p:nvSpPr>
          <p:spPr>
            <a:xfrm>
              <a:off x="5072645" y="1306933"/>
              <a:ext cx="879869" cy="475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</a:t>
              </a:r>
              <a:r>
                <a:rPr lang="en-US" sz="1350" b="1" dirty="0">
                  <a:solidFill>
                    <a:schemeClr val="tx2"/>
                  </a:solidFill>
                </a:rPr>
                <a:t>78.2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C11455B-17BC-7F42-B88F-03D3CF28BA0A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81" y="2082315"/>
              <a:ext cx="73813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783B2D-40D8-2A85-C80C-9250A034FDD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008" y="1540639"/>
              <a:ext cx="6137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B4D049-BB01-FC18-B260-C22E9985E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1076" y="1540639"/>
              <a:ext cx="543932" cy="3892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0C0FC9-93BB-051E-0694-829F36DAA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1111" y="2077999"/>
              <a:ext cx="983870" cy="7453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 descr="Z:\BPCL\Patent 3\Stage 5\5C.jpg">
            <a:extLst>
              <a:ext uri="{FF2B5EF4-FFF2-40B4-BE49-F238E27FC236}">
                <a16:creationId xmlns:a16="http://schemas.microsoft.com/office/drawing/2014/main" id="{0A618918-AC49-E889-DD0E-03CF0CA1511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/>
          <a:stretch/>
        </p:blipFill>
        <p:spPr bwMode="auto">
          <a:xfrm>
            <a:off x="1710021" y="1425413"/>
            <a:ext cx="1927386" cy="876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35B8A5-9CBC-890E-0088-7E40B73EEA6C}"/>
              </a:ext>
            </a:extLst>
          </p:cNvPr>
          <p:cNvSpPr/>
          <p:nvPr/>
        </p:nvSpPr>
        <p:spPr>
          <a:xfrm>
            <a:off x="73354" y="3534520"/>
            <a:ext cx="3933481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Focus Areas: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Inner port inclination angle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Outer port inclination angle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Diameter of port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Orientation of ports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Number of ports on inner side and outer side – upper row and lower row.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D899F-A407-A4E2-75E3-71C6D9BD98DC}"/>
              </a:ext>
            </a:extLst>
          </p:cNvPr>
          <p:cNvSpPr txBox="1"/>
          <p:nvPr/>
        </p:nvSpPr>
        <p:spPr>
          <a:xfrm>
            <a:off x="4686215" y="1064163"/>
            <a:ext cx="3270960" cy="449995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ctr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57CB3"/>
                </a:solidFill>
                <a:latin typeface="Basic Sans Bold" panose="00000800000000000000" pitchFamily="50" charset="0"/>
                <a:ea typeface="+mj-ea"/>
                <a:cs typeface="+mj-cs"/>
              </a:defRPr>
            </a:lvl1pPr>
            <a:lvl2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en-US" dirty="0"/>
              <a:t>MIXING TUBE</a:t>
            </a:r>
            <a:endParaRPr lang="en-I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6FB3E7-45FF-FC09-7DA7-A8641F6C5BD9}"/>
              </a:ext>
            </a:extLst>
          </p:cNvPr>
          <p:cNvSpPr txBox="1"/>
          <p:nvPr/>
        </p:nvSpPr>
        <p:spPr>
          <a:xfrm>
            <a:off x="8535465" y="1049850"/>
            <a:ext cx="3485318" cy="449995"/>
          </a:xfrm>
          <a:prstGeom prst="rect">
            <a:avLst/>
          </a:prstGeom>
        </p:spPr>
        <p:txBody>
          <a:bodyPr anchor="ctr"/>
          <a:lstStyle>
            <a:defPPr>
              <a:defRPr lang="en-GB"/>
            </a:defPPr>
            <a:lvl1pPr algn="ctr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57CB3"/>
                </a:solidFill>
                <a:latin typeface="Basic Sans Bold" panose="00000800000000000000" pitchFamily="50" charset="0"/>
                <a:ea typeface="+mj-ea"/>
                <a:cs typeface="+mj-cs"/>
              </a:defRPr>
            </a:lvl1pPr>
            <a:lvl2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en-US" dirty="0"/>
              <a:t>PAN SUPPORT</a:t>
            </a:r>
            <a:endParaRPr lang="en-IN" dirty="0"/>
          </a:p>
        </p:txBody>
      </p:sp>
      <p:pic>
        <p:nvPicPr>
          <p:cNvPr id="22" name="Picture 21" descr="Lpg Mixing Tube (mt Regular Bangalore Model) Manufacturer &amp; Exporters from  | ID - 302522">
            <a:extLst>
              <a:ext uri="{FF2B5EF4-FFF2-40B4-BE49-F238E27FC236}">
                <a16:creationId xmlns:a16="http://schemas.microsoft.com/office/drawing/2014/main" id="{A5D51478-7600-FFA7-B55D-5881690EE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 b="26751"/>
          <a:stretch/>
        </p:blipFill>
        <p:spPr bwMode="auto">
          <a:xfrm>
            <a:off x="4588465" y="1732751"/>
            <a:ext cx="3242913" cy="9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05A3DE-904B-2C92-E06F-6572E3131FFA}"/>
              </a:ext>
            </a:extLst>
          </p:cNvPr>
          <p:cNvSpPr/>
          <p:nvPr/>
        </p:nvSpPr>
        <p:spPr>
          <a:xfrm>
            <a:off x="4264925" y="3429000"/>
            <a:ext cx="4113541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Focus Areas: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Primary Air Entrainment Area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Secondary Air Entrainment Area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Mixing tube flow passage – Straight, convergent divergent etc.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Cup Section – Radial profile etc.</a:t>
            </a:r>
          </a:p>
        </p:txBody>
      </p:sp>
      <p:pic>
        <p:nvPicPr>
          <p:cNvPr id="25" name="Picture 8" descr="Gas Hob Pan Support at Rs 27/piece | Pan Support | ID: 14800210188">
            <a:extLst>
              <a:ext uri="{FF2B5EF4-FFF2-40B4-BE49-F238E27FC236}">
                <a16:creationId xmlns:a16="http://schemas.microsoft.com/office/drawing/2014/main" id="{F3778E1E-7CEA-E9C5-0C03-694EEFB10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21070" b="13600"/>
          <a:stretch/>
        </p:blipFill>
        <p:spPr bwMode="auto">
          <a:xfrm>
            <a:off x="9314431" y="1605786"/>
            <a:ext cx="1927386" cy="13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22930EB-5A9D-2A69-7DFD-31D1CCE13721}"/>
              </a:ext>
            </a:extLst>
          </p:cNvPr>
          <p:cNvSpPr/>
          <p:nvPr/>
        </p:nvSpPr>
        <p:spPr>
          <a:xfrm>
            <a:off x="8758522" y="3534520"/>
            <a:ext cx="3288168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Focus Areas: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Pan support design – Rectangular, Circular, Triangular etc.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Loading height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57CB3"/>
                </a:solidFill>
                <a:latin typeface="Basic Sans" panose="00000500000000000000" pitchFamily="50" charset="0"/>
                <a:cs typeface="+mn-cs"/>
              </a:rPr>
              <a:t>No. of legs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A2DCCA78-7133-3D0F-CC64-CD10C740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656"/>
            <a:ext cx="10971213" cy="757389"/>
          </a:xfrm>
        </p:spPr>
        <p:txBody>
          <a:bodyPr/>
          <a:lstStyle/>
          <a:p>
            <a:r>
              <a:rPr lang="en-GB" sz="2800" dirty="0"/>
              <a:t>Stove parts design basis:</a:t>
            </a:r>
          </a:p>
        </p:txBody>
      </p:sp>
      <p:pic>
        <p:nvPicPr>
          <p:cNvPr id="2" name="Picture 1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2D565DC3-42DA-A2CD-9C5E-521E6907D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94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AEF29-8DFC-6301-72CC-50D87E486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842" y="3930868"/>
            <a:ext cx="5404151" cy="27878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Designed by BPCL Corporate R&amp;D Centre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10 to 15% more efficient than burners available in the market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Patent applied at Indian patent 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25 - 30% savings in PNG consumption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3DF64E-9800-93A2-5F67-CA0160CB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Bharat Hi-Star – NG : World’s Most Energy Efficient Natural Gas Stove</a:t>
            </a:r>
          </a:p>
        </p:txBody>
      </p:sp>
      <p:pic>
        <p:nvPicPr>
          <p:cNvPr id="2" name="Picture 1" descr="A close-up of a stove&#10;&#10;Description automatically generated">
            <a:extLst>
              <a:ext uri="{FF2B5EF4-FFF2-40B4-BE49-F238E27FC236}">
                <a16:creationId xmlns:a16="http://schemas.microsoft.com/office/drawing/2014/main" id="{CED449CE-9901-EF8A-323A-103235486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34483" b="15709"/>
          <a:stretch/>
        </p:blipFill>
        <p:spPr>
          <a:xfrm>
            <a:off x="2500497" y="1313656"/>
            <a:ext cx="6524930" cy="2383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1FAB7-91CE-CE6D-80CA-EB72B90A75E9}"/>
              </a:ext>
            </a:extLst>
          </p:cNvPr>
          <p:cNvSpPr txBox="1"/>
          <p:nvPr/>
        </p:nvSpPr>
        <p:spPr>
          <a:xfrm>
            <a:off x="9141040" y="1557596"/>
            <a:ext cx="2800546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6600" b="1" dirty="0">
                <a:solidFill>
                  <a:srgbClr val="00B050"/>
                </a:solidFill>
              </a:rPr>
              <a:t>72%</a:t>
            </a:r>
            <a:r>
              <a:rPr lang="en-IN" sz="2400" b="1" dirty="0">
                <a:solidFill>
                  <a:srgbClr val="00B050"/>
                </a:solidFill>
              </a:rPr>
              <a:t>plus</a:t>
            </a:r>
            <a:endParaRPr lang="en-IN" sz="4800" b="1" dirty="0">
              <a:solidFill>
                <a:srgbClr val="00B050"/>
              </a:solidFill>
            </a:endParaRPr>
          </a:p>
          <a:p>
            <a:r>
              <a:rPr lang="en-IN" sz="2400" b="1" dirty="0">
                <a:solidFill>
                  <a:srgbClr val="00B050"/>
                </a:solidFill>
              </a:rPr>
              <a:t>Thermal Efficiency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8D435-3000-E245-D2B2-60639FDC3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1" t="31302" r="40918" b="30204"/>
          <a:stretch/>
        </p:blipFill>
        <p:spPr>
          <a:xfrm>
            <a:off x="5490229" y="3926516"/>
            <a:ext cx="6524929" cy="2747776"/>
          </a:xfrm>
          <a:prstGeom prst="rect">
            <a:avLst/>
          </a:prstGeom>
        </p:spPr>
      </p:pic>
      <p:pic>
        <p:nvPicPr>
          <p:cNvPr id="4" name="Picture 3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E91B775D-EEA9-6BF9-990E-319A8956A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AEF29-8DFC-6301-72CC-50D87E486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13656"/>
            <a:ext cx="4931186" cy="47613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b="1" dirty="0"/>
              <a:t>Case 1 – New LPG Stove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Thermal efficiency – 68%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After modification for PNG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Thermal efficiency – 50%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Savings with Bharat Hi-Star-NG: </a:t>
            </a:r>
            <a:r>
              <a:rPr lang="en-GB" b="1" i="1" u="sng" dirty="0"/>
              <a:t>25 – 30% in PNG consumption</a:t>
            </a:r>
          </a:p>
          <a:p>
            <a:pPr marL="0" indent="0">
              <a:lnSpc>
                <a:spcPct val="150000"/>
              </a:lnSpc>
            </a:pP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E5C7B6-2C38-BB01-F7D0-0A48B4C84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313656"/>
            <a:ext cx="5012394" cy="43093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b="1" dirty="0"/>
              <a:t>Case 2 – Old LPG Stove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Thermal efficiency – 55%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After modification for PNG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Thermal efficiency – 35%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Savings with Bharat Hi-Star-NG: </a:t>
            </a:r>
            <a:r>
              <a:rPr lang="en-GB" b="1" i="1" u="sng" dirty="0"/>
              <a:t>45 – 50% in PNG consumption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3DF64E-9800-93A2-5F67-CA0160CB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Benefits</a:t>
            </a:r>
          </a:p>
        </p:txBody>
      </p:sp>
      <p:pic>
        <p:nvPicPr>
          <p:cNvPr id="2" name="Picture 1" descr="A yellow and blue sign with white text&#10;&#10;Description automatically generated">
            <a:extLst>
              <a:ext uri="{FF2B5EF4-FFF2-40B4-BE49-F238E27FC236}">
                <a16:creationId xmlns:a16="http://schemas.microsoft.com/office/drawing/2014/main" id="{4722EF9D-FF1A-F428-9661-8E5364835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10" y="128615"/>
            <a:ext cx="1602490" cy="7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16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 PL SungtiL GB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 PL SungtiL GB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 PL SungtiL GB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 PL SungtiL GB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9929DCD0EE444950B7A593C3DE464" ma:contentTypeVersion="14" ma:contentTypeDescription="Create a new document." ma:contentTypeScope="" ma:versionID="af9fe7c9745419de6aabac3a882be745">
  <xsd:schema xmlns:xsd="http://www.w3.org/2001/XMLSchema" xmlns:xs="http://www.w3.org/2001/XMLSchema" xmlns:p="http://schemas.microsoft.com/office/2006/metadata/properties" xmlns:ns2="580b2653-2a6f-4245-916b-87035e383f1a" xmlns:ns3="e5c8256e-c48d-46fe-a1a7-d963864116d0" targetNamespace="http://schemas.microsoft.com/office/2006/metadata/properties" ma:root="true" ma:fieldsID="8cdce52c9c00a314a0962eef2612aca4" ns2:_="" ns3:_="">
    <xsd:import namespace="580b2653-2a6f-4245-916b-87035e383f1a"/>
    <xsd:import namespace="e5c8256e-c48d-46fe-a1a7-d963864116d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b2653-2a6f-4245-916b-87035e383f1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8d0f230-8c22-4e9e-affb-a464a7e90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8256e-c48d-46fe-a1a7-d963864116d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58ab5c3-e20b-425b-9554-8abf36daeb5b}" ma:internalName="TaxCatchAll" ma:showField="CatchAllData" ma:web="e5c8256e-c48d-46fe-a1a7-d963864116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9D2B34-B5CA-4DA2-A6EE-F0CCE369A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0b2653-2a6f-4245-916b-87035e383f1a"/>
    <ds:schemaRef ds:uri="e5c8256e-c48d-46fe-a1a7-d963864116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0351A8-8FF9-470E-8F78-0DADA3073B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546</Words>
  <Application>Microsoft Office PowerPoint</Application>
  <PresentationFormat>Widescreen</PresentationFormat>
  <Paragraphs>113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Wingdings</vt:lpstr>
      <vt:lpstr>Calibri</vt:lpstr>
      <vt:lpstr>Segoe UI</vt:lpstr>
      <vt:lpstr>Basic Sans Bold</vt:lpstr>
      <vt:lpstr>Basic Sans Light</vt:lpstr>
      <vt:lpstr>Basic Sans</vt:lpstr>
      <vt:lpstr>Arial Black</vt:lpstr>
      <vt:lpstr>Arial</vt:lpstr>
      <vt:lpstr>Times New Roman</vt:lpstr>
      <vt:lpstr>Office Theme</vt:lpstr>
      <vt:lpstr>Office Theme</vt:lpstr>
      <vt:lpstr>PowerPoint Presentation</vt:lpstr>
      <vt:lpstr>Outline</vt:lpstr>
      <vt:lpstr>Present Status</vt:lpstr>
      <vt:lpstr>Bharat Hi-Star Stove</vt:lpstr>
      <vt:lpstr>Stove – Working Principle</vt:lpstr>
      <vt:lpstr>PRODUCT DEVELOPEMT PROCESS</vt:lpstr>
      <vt:lpstr>Stove parts design basis:</vt:lpstr>
      <vt:lpstr>Bharat Hi-Star – NG : World’s Most Energy Efficient Natural Gas Stove</vt:lpstr>
      <vt:lpstr>Customer Benefits</vt:lpstr>
      <vt:lpstr>Benefits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 Desai</dc:creator>
  <cp:lastModifiedBy>aniruddha kulkarni (अनिरुद्ध कुलकर्णी)</cp:lastModifiedBy>
  <cp:revision>34</cp:revision>
  <cp:lastPrinted>1601-01-01T00:00:00Z</cp:lastPrinted>
  <dcterms:created xsi:type="dcterms:W3CDTF">1601-01-01T00:00:00Z</dcterms:created>
  <dcterms:modified xsi:type="dcterms:W3CDTF">2024-06-26T17:10:04Z</dcterms:modified>
</cp:coreProperties>
</file>