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8" r:id="rId5"/>
  </p:sldMasterIdLst>
  <p:notesMasterIdLst>
    <p:notesMasterId r:id="rId17"/>
  </p:notesMasterIdLst>
  <p:handoutMasterIdLst>
    <p:handoutMasterId r:id="rId18"/>
  </p:handoutMasterIdLst>
  <p:sldIdLst>
    <p:sldId id="299" r:id="rId6"/>
    <p:sldId id="380" r:id="rId7"/>
    <p:sldId id="376" r:id="rId8"/>
    <p:sldId id="365" r:id="rId9"/>
    <p:sldId id="377" r:id="rId10"/>
    <p:sldId id="379" r:id="rId11"/>
    <p:sldId id="355" r:id="rId12"/>
    <p:sldId id="323" r:id="rId13"/>
    <p:sldId id="307" r:id="rId14"/>
    <p:sldId id="360" r:id="rId15"/>
    <p:sldId id="381" r:id="rId16"/>
  </p:sldIdLst>
  <p:sldSz cx="12192000" cy="6858000"/>
  <p:notesSz cx="6950075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raj Bhinder (IN)" initials="GB(" lastIdx="8" clrIdx="0">
    <p:extLst>
      <p:ext uri="{19B8F6BF-5375-455C-9EA6-DF929625EA0E}">
        <p15:presenceInfo xmlns:p15="http://schemas.microsoft.com/office/powerpoint/2012/main" userId="S::gurraj.bhinder@pwc.com::503a0170-9a84-4f37-ac21-007437e39e3f" providerId="AD"/>
      </p:ext>
    </p:extLst>
  </p:cmAuthor>
  <p:cmAuthor id="2" name="pradeep kumar mukherjee" initials="pkm" lastIdx="10" clrIdx="1">
    <p:extLst>
      <p:ext uri="{19B8F6BF-5375-455C-9EA6-DF929625EA0E}">
        <p15:presenceInfo xmlns:p15="http://schemas.microsoft.com/office/powerpoint/2012/main" userId="36c796e543afca7c" providerId="Windows Live"/>
      </p:ext>
    </p:extLst>
  </p:cmAuthor>
  <p:cmAuthor id="3" name="Kishore Kumar" initials="KK" lastIdx="18" clrIdx="2">
    <p:extLst>
      <p:ext uri="{19B8F6BF-5375-455C-9EA6-DF929625EA0E}">
        <p15:presenceInfo xmlns:p15="http://schemas.microsoft.com/office/powerpoint/2012/main" userId="S-1-12-1-3735368370-1159832243-3126160785-729593779" providerId="AD"/>
      </p:ext>
    </p:extLst>
  </p:cmAuthor>
  <p:cmAuthor id="4" name="Kanishk Suri (IN)" initials="KS(" lastIdx="42" clrIdx="3">
    <p:extLst>
      <p:ext uri="{19B8F6BF-5375-455C-9EA6-DF929625EA0E}">
        <p15:presenceInfo xmlns:p15="http://schemas.microsoft.com/office/powerpoint/2012/main" userId="S::kanishk.suri@pwc.com::c92c6597-1d59-4800-a571-1b8261bc8301" providerId="AD"/>
      </p:ext>
    </p:extLst>
  </p:cmAuthor>
  <p:cmAuthor id="5" name="P.K. Mukherjee" initials="PM" lastIdx="25" clrIdx="4">
    <p:extLst>
      <p:ext uri="{19B8F6BF-5375-455C-9EA6-DF929625EA0E}">
        <p15:presenceInfo xmlns:p15="http://schemas.microsoft.com/office/powerpoint/2012/main" userId="S::pkmukherjee@clasp.ngo::bec844cf-cd62-4156-be24-8470072952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9B1"/>
    <a:srgbClr val="E4EEEF"/>
    <a:srgbClr val="7AA9B1"/>
    <a:srgbClr val="75B0B4"/>
    <a:srgbClr val="28797D"/>
    <a:srgbClr val="2C878C"/>
    <a:srgbClr val="CECFCD"/>
    <a:srgbClr val="CD804B"/>
    <a:srgbClr val="474C55"/>
    <a:srgbClr val="909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62AFA-4981-426A-A213-DADE3FE636C4}" v="41" dt="2022-03-30T09:46:4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503"/>
  </p:normalViewPr>
  <p:slideViewPr>
    <p:cSldViewPr snapToGrid="0" snapToObjects="1">
      <p:cViewPr varScale="1">
        <p:scale>
          <a:sx n="74" d="100"/>
          <a:sy n="74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7" d="100"/>
          <a:sy n="117" d="100"/>
        </p:scale>
        <p:origin x="29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mita  Chandra" userId="7fc98703-55f7-4b51-b873-f95f2957c638" providerId="ADAL" clId="{76F0589E-A624-40AB-B2F8-0E7323BC0A8D}"/>
    <pc:docChg chg="custSel modSld">
      <pc:chgData name="Moumita  Chandra" userId="7fc98703-55f7-4b51-b873-f95f2957c638" providerId="ADAL" clId="{76F0589E-A624-40AB-B2F8-0E7323BC0A8D}" dt="2022-03-30T12:38:17.597" v="432" actId="20577"/>
      <pc:docMkLst>
        <pc:docMk/>
      </pc:docMkLst>
      <pc:sldChg chg="modSp mod">
        <pc:chgData name="Moumita  Chandra" userId="7fc98703-55f7-4b51-b873-f95f2957c638" providerId="ADAL" clId="{76F0589E-A624-40AB-B2F8-0E7323BC0A8D}" dt="2022-03-30T12:37:40.830" v="423" actId="14100"/>
        <pc:sldMkLst>
          <pc:docMk/>
          <pc:sldMk cId="1982390480" sldId="307"/>
        </pc:sldMkLst>
        <pc:spChg chg="mod">
          <ac:chgData name="Moumita  Chandra" userId="7fc98703-55f7-4b51-b873-f95f2957c638" providerId="ADAL" clId="{76F0589E-A624-40AB-B2F8-0E7323BC0A8D}" dt="2022-03-30T12:04:01.952" v="34" actId="5793"/>
          <ac:spMkLst>
            <pc:docMk/>
            <pc:sldMk cId="1982390480" sldId="307"/>
            <ac:spMk id="8" creationId="{DBB774C3-5201-3946-B3FE-05EABC114909}"/>
          </ac:spMkLst>
        </pc:spChg>
        <pc:spChg chg="mod">
          <ac:chgData name="Moumita  Chandra" userId="7fc98703-55f7-4b51-b873-f95f2957c638" providerId="ADAL" clId="{76F0589E-A624-40AB-B2F8-0E7323BC0A8D}" dt="2022-03-30T12:37:40.830" v="423" actId="14100"/>
          <ac:spMkLst>
            <pc:docMk/>
            <pc:sldMk cId="1982390480" sldId="307"/>
            <ac:spMk id="9" creationId="{C4D50316-60DB-4C72-9901-8FFA03A00BED}"/>
          </ac:spMkLst>
        </pc:spChg>
      </pc:sldChg>
      <pc:sldChg chg="modSp mod">
        <pc:chgData name="Moumita  Chandra" userId="7fc98703-55f7-4b51-b873-f95f2957c638" providerId="ADAL" clId="{76F0589E-A624-40AB-B2F8-0E7323BC0A8D}" dt="2022-03-30T12:37:10.988" v="418" actId="20577"/>
        <pc:sldMkLst>
          <pc:docMk/>
          <pc:sldMk cId="1566541644" sldId="309"/>
        </pc:sldMkLst>
        <pc:spChg chg="mod">
          <ac:chgData name="Moumita  Chandra" userId="7fc98703-55f7-4b51-b873-f95f2957c638" providerId="ADAL" clId="{76F0589E-A624-40AB-B2F8-0E7323BC0A8D}" dt="2022-03-30T12:37:10.988" v="418" actId="20577"/>
          <ac:spMkLst>
            <pc:docMk/>
            <pc:sldMk cId="1566541644" sldId="309"/>
            <ac:spMk id="5" creationId="{DDF276B1-414A-45F1-9ED5-189302707241}"/>
          </ac:spMkLst>
        </pc:spChg>
      </pc:sldChg>
      <pc:sldChg chg="modSp mod">
        <pc:chgData name="Moumita  Chandra" userId="7fc98703-55f7-4b51-b873-f95f2957c638" providerId="ADAL" clId="{76F0589E-A624-40AB-B2F8-0E7323BC0A8D}" dt="2022-03-30T12:06:07.054" v="81" actId="20577"/>
        <pc:sldMkLst>
          <pc:docMk/>
          <pc:sldMk cId="1774640553" sldId="312"/>
        </pc:sldMkLst>
        <pc:spChg chg="mod">
          <ac:chgData name="Moumita  Chandra" userId="7fc98703-55f7-4b51-b873-f95f2957c638" providerId="ADAL" clId="{76F0589E-A624-40AB-B2F8-0E7323BC0A8D}" dt="2022-03-30T12:05:47.578" v="72" actId="20577"/>
          <ac:spMkLst>
            <pc:docMk/>
            <pc:sldMk cId="1774640553" sldId="312"/>
            <ac:spMk id="8" creationId="{DBB774C3-5201-3946-B3FE-05EABC114909}"/>
          </ac:spMkLst>
        </pc:spChg>
        <pc:spChg chg="mod">
          <ac:chgData name="Moumita  Chandra" userId="7fc98703-55f7-4b51-b873-f95f2957c638" providerId="ADAL" clId="{76F0589E-A624-40AB-B2F8-0E7323BC0A8D}" dt="2022-03-30T12:06:07.054" v="81" actId="20577"/>
          <ac:spMkLst>
            <pc:docMk/>
            <pc:sldMk cId="1774640553" sldId="312"/>
            <ac:spMk id="10" creationId="{731B0238-EF91-43E7-93F2-4A11E4B4C37E}"/>
          </ac:spMkLst>
        </pc:spChg>
      </pc:sldChg>
      <pc:sldChg chg="modSp mod">
        <pc:chgData name="Moumita  Chandra" userId="7fc98703-55f7-4b51-b873-f95f2957c638" providerId="ADAL" clId="{76F0589E-A624-40AB-B2F8-0E7323BC0A8D}" dt="2022-03-30T12:38:17.597" v="432" actId="20577"/>
        <pc:sldMkLst>
          <pc:docMk/>
          <pc:sldMk cId="505520516" sldId="319"/>
        </pc:sldMkLst>
        <pc:spChg chg="mod">
          <ac:chgData name="Moumita  Chandra" userId="7fc98703-55f7-4b51-b873-f95f2957c638" providerId="ADAL" clId="{76F0589E-A624-40AB-B2F8-0E7323BC0A8D}" dt="2022-03-30T12:38:17.597" v="432" actId="20577"/>
          <ac:spMkLst>
            <pc:docMk/>
            <pc:sldMk cId="505520516" sldId="319"/>
            <ac:spMk id="3" creationId="{8C4FBFD2-1051-4E4A-BEC7-94C3DD650CD4}"/>
          </ac:spMkLst>
        </pc:spChg>
      </pc:sldChg>
      <pc:sldChg chg="modSp mod">
        <pc:chgData name="Moumita  Chandra" userId="7fc98703-55f7-4b51-b873-f95f2957c638" providerId="ADAL" clId="{76F0589E-A624-40AB-B2F8-0E7323BC0A8D}" dt="2022-03-30T12:08:19.023" v="116" actId="20577"/>
        <pc:sldMkLst>
          <pc:docMk/>
          <pc:sldMk cId="2171265550" sldId="344"/>
        </pc:sldMkLst>
        <pc:spChg chg="mod">
          <ac:chgData name="Moumita  Chandra" userId="7fc98703-55f7-4b51-b873-f95f2957c638" providerId="ADAL" clId="{76F0589E-A624-40AB-B2F8-0E7323BC0A8D}" dt="2022-03-30T12:08:19.023" v="116" actId="20577"/>
          <ac:spMkLst>
            <pc:docMk/>
            <pc:sldMk cId="2171265550" sldId="344"/>
            <ac:spMk id="8" creationId="{DBB774C3-5201-3946-B3FE-05EABC114909}"/>
          </ac:spMkLst>
        </pc:spChg>
      </pc:sldChg>
      <pc:sldChg chg="modSp mod modNotesTx">
        <pc:chgData name="Moumita  Chandra" userId="7fc98703-55f7-4b51-b873-f95f2957c638" providerId="ADAL" clId="{76F0589E-A624-40AB-B2F8-0E7323BC0A8D}" dt="2022-03-30T12:37:30.646" v="422" actId="20577"/>
        <pc:sldMkLst>
          <pc:docMk/>
          <pc:sldMk cId="1300623227" sldId="347"/>
        </pc:sldMkLst>
        <pc:spChg chg="mod">
          <ac:chgData name="Moumita  Chandra" userId="7fc98703-55f7-4b51-b873-f95f2957c638" providerId="ADAL" clId="{76F0589E-A624-40AB-B2F8-0E7323BC0A8D}" dt="2022-03-30T12:37:30.646" v="422" actId="20577"/>
          <ac:spMkLst>
            <pc:docMk/>
            <pc:sldMk cId="1300623227" sldId="347"/>
            <ac:spMk id="8" creationId="{DBB774C3-5201-3946-B3FE-05EABC114909}"/>
          </ac:spMkLst>
        </pc:spChg>
      </pc:sldChg>
      <pc:sldChg chg="modSp mod">
        <pc:chgData name="Moumita  Chandra" userId="7fc98703-55f7-4b51-b873-f95f2957c638" providerId="ADAL" clId="{76F0589E-A624-40AB-B2F8-0E7323BC0A8D}" dt="2022-03-30T12:36:46.754" v="412" actId="6549"/>
        <pc:sldMkLst>
          <pc:docMk/>
          <pc:sldMk cId="2392798714" sldId="354"/>
        </pc:sldMkLst>
        <pc:spChg chg="mod">
          <ac:chgData name="Moumita  Chandra" userId="7fc98703-55f7-4b51-b873-f95f2957c638" providerId="ADAL" clId="{76F0589E-A624-40AB-B2F8-0E7323BC0A8D}" dt="2022-03-30T12:36:46.754" v="412" actId="6549"/>
          <ac:spMkLst>
            <pc:docMk/>
            <pc:sldMk cId="2392798714" sldId="354"/>
            <ac:spMk id="5" creationId="{2FECC45A-6E17-4BEC-89E2-155858ED139F}"/>
          </ac:spMkLst>
        </pc:spChg>
        <pc:graphicFrameChg chg="mod">
          <ac:chgData name="Moumita  Chandra" userId="7fc98703-55f7-4b51-b873-f95f2957c638" providerId="ADAL" clId="{76F0589E-A624-40AB-B2F8-0E7323BC0A8D}" dt="2022-03-30T12:36:21.024" v="386" actId="1076"/>
          <ac:graphicFrameMkLst>
            <pc:docMk/>
            <pc:sldMk cId="2392798714" sldId="354"/>
            <ac:graphicFrameMk id="6" creationId="{27C6FFCC-53F1-4CD2-9C09-1FE9B027891A}"/>
          </ac:graphicFrameMkLst>
        </pc:graphicFrameChg>
      </pc:sldChg>
    </pc:docChg>
  </pc:docChgLst>
  <pc:docChgLst>
    <pc:chgData name="Moumita  Chandra" userId="7fc98703-55f7-4b51-b873-f95f2957c638" providerId="ADAL" clId="{F2262AFA-4981-426A-A213-DADE3FE636C4}"/>
    <pc:docChg chg="custSel delSld modSld sldOrd">
      <pc:chgData name="Moumita  Chandra" userId="7fc98703-55f7-4b51-b873-f95f2957c638" providerId="ADAL" clId="{F2262AFA-4981-426A-A213-DADE3FE636C4}" dt="2022-03-30T09:50:28.626" v="978" actId="20577"/>
      <pc:docMkLst>
        <pc:docMk/>
      </pc:docMkLst>
      <pc:sldChg chg="modSp mod">
        <pc:chgData name="Moumita  Chandra" userId="7fc98703-55f7-4b51-b873-f95f2957c638" providerId="ADAL" clId="{F2262AFA-4981-426A-A213-DADE3FE636C4}" dt="2022-03-30T09:04:04.866" v="741" actId="20577"/>
        <pc:sldMkLst>
          <pc:docMk/>
          <pc:sldMk cId="3062735963" sldId="299"/>
        </pc:sldMkLst>
        <pc:spChg chg="mod">
          <ac:chgData name="Moumita  Chandra" userId="7fc98703-55f7-4b51-b873-f95f2957c638" providerId="ADAL" clId="{F2262AFA-4981-426A-A213-DADE3FE636C4}" dt="2022-03-30T09:04:04.866" v="741" actId="20577"/>
          <ac:spMkLst>
            <pc:docMk/>
            <pc:sldMk cId="3062735963" sldId="299"/>
            <ac:spMk id="4" creationId="{49AC18E1-65B2-7C4F-AAA9-4445C99EA8AE}"/>
          </ac:spMkLst>
        </pc:spChg>
      </pc:sldChg>
      <pc:sldChg chg="modSp mod">
        <pc:chgData name="Moumita  Chandra" userId="7fc98703-55f7-4b51-b873-f95f2957c638" providerId="ADAL" clId="{F2262AFA-4981-426A-A213-DADE3FE636C4}" dt="2022-03-30T09:10:21.038" v="755" actId="13926"/>
        <pc:sldMkLst>
          <pc:docMk/>
          <pc:sldMk cId="1982390480" sldId="307"/>
        </pc:sldMkLst>
        <pc:spChg chg="mod">
          <ac:chgData name="Moumita  Chandra" userId="7fc98703-55f7-4b51-b873-f95f2957c638" providerId="ADAL" clId="{F2262AFA-4981-426A-A213-DADE3FE636C4}" dt="2022-03-30T09:10:21.038" v="755" actId="13926"/>
          <ac:spMkLst>
            <pc:docMk/>
            <pc:sldMk cId="1982390480" sldId="307"/>
            <ac:spMk id="9" creationId="{C4D50316-60DB-4C72-9901-8FFA03A00BED}"/>
          </ac:spMkLst>
        </pc:spChg>
      </pc:sldChg>
      <pc:sldChg chg="addSp delSp modSp mod modNotesTx">
        <pc:chgData name="Moumita  Chandra" userId="7fc98703-55f7-4b51-b873-f95f2957c638" providerId="ADAL" clId="{F2262AFA-4981-426A-A213-DADE3FE636C4}" dt="2022-03-30T09:49:11.606" v="977" actId="313"/>
        <pc:sldMkLst>
          <pc:docMk/>
          <pc:sldMk cId="1566541644" sldId="309"/>
        </pc:sldMkLst>
        <pc:spChg chg="mod">
          <ac:chgData name="Moumita  Chandra" userId="7fc98703-55f7-4b51-b873-f95f2957c638" providerId="ADAL" clId="{F2262AFA-4981-426A-A213-DADE3FE636C4}" dt="2022-03-30T09:49:11.606" v="977" actId="313"/>
          <ac:spMkLst>
            <pc:docMk/>
            <pc:sldMk cId="1566541644" sldId="309"/>
            <ac:spMk id="5" creationId="{DDF276B1-414A-45F1-9ED5-189302707241}"/>
          </ac:spMkLst>
        </pc:spChg>
        <pc:graphicFrameChg chg="del">
          <ac:chgData name="Moumita  Chandra" userId="7fc98703-55f7-4b51-b873-f95f2957c638" providerId="ADAL" clId="{F2262AFA-4981-426A-A213-DADE3FE636C4}" dt="2022-03-30T09:45:17.766" v="913" actId="478"/>
          <ac:graphicFrameMkLst>
            <pc:docMk/>
            <pc:sldMk cId="1566541644" sldId="309"/>
            <ac:graphicFrameMk id="6" creationId="{D88A2534-8800-4DFB-A882-DAF9FDCF2E2D}"/>
          </ac:graphicFrameMkLst>
        </pc:graphicFrameChg>
        <pc:graphicFrameChg chg="add mod">
          <ac:chgData name="Moumita  Chandra" userId="7fc98703-55f7-4b51-b873-f95f2957c638" providerId="ADAL" clId="{F2262AFA-4981-426A-A213-DADE3FE636C4}" dt="2022-03-30T09:46:41.099" v="935" actId="20577"/>
          <ac:graphicFrameMkLst>
            <pc:docMk/>
            <pc:sldMk cId="1566541644" sldId="309"/>
            <ac:graphicFrameMk id="7" creationId="{649C03E5-F9E9-42C3-B6D6-D6A0A0E83546}"/>
          </ac:graphicFrameMkLst>
        </pc:graphicFrameChg>
      </pc:sldChg>
      <pc:sldChg chg="ord">
        <pc:chgData name="Moumita  Chandra" userId="7fc98703-55f7-4b51-b873-f95f2957c638" providerId="ADAL" clId="{F2262AFA-4981-426A-A213-DADE3FE636C4}" dt="2022-03-30T07:46:23.052" v="605"/>
        <pc:sldMkLst>
          <pc:docMk/>
          <pc:sldMk cId="1774640553" sldId="312"/>
        </pc:sldMkLst>
      </pc:sldChg>
      <pc:sldChg chg="modSp mod">
        <pc:chgData name="Moumita  Chandra" userId="7fc98703-55f7-4b51-b873-f95f2957c638" providerId="ADAL" clId="{F2262AFA-4981-426A-A213-DADE3FE636C4}" dt="2022-03-30T07:47:52.493" v="737" actId="20577"/>
        <pc:sldMkLst>
          <pc:docMk/>
          <pc:sldMk cId="505520516" sldId="319"/>
        </pc:sldMkLst>
        <pc:spChg chg="mod">
          <ac:chgData name="Moumita  Chandra" userId="7fc98703-55f7-4b51-b873-f95f2957c638" providerId="ADAL" clId="{F2262AFA-4981-426A-A213-DADE3FE636C4}" dt="2022-03-30T07:47:52.493" v="737" actId="20577"/>
          <ac:spMkLst>
            <pc:docMk/>
            <pc:sldMk cId="505520516" sldId="319"/>
            <ac:spMk id="3" creationId="{8C4FBFD2-1051-4E4A-BEC7-94C3DD650CD4}"/>
          </ac:spMkLst>
        </pc:spChg>
      </pc:sldChg>
      <pc:sldChg chg="modSp mod ord">
        <pc:chgData name="Moumita  Chandra" userId="7fc98703-55f7-4b51-b873-f95f2957c638" providerId="ADAL" clId="{F2262AFA-4981-426A-A213-DADE3FE636C4}" dt="2022-03-30T07:32:31.439" v="284" actId="20577"/>
        <pc:sldMkLst>
          <pc:docMk/>
          <pc:sldMk cId="2171265550" sldId="344"/>
        </pc:sldMkLst>
        <pc:spChg chg="mod">
          <ac:chgData name="Moumita  Chandra" userId="7fc98703-55f7-4b51-b873-f95f2957c638" providerId="ADAL" clId="{F2262AFA-4981-426A-A213-DADE3FE636C4}" dt="2022-03-30T07:32:31.439" v="284" actId="20577"/>
          <ac:spMkLst>
            <pc:docMk/>
            <pc:sldMk cId="2171265550" sldId="344"/>
            <ac:spMk id="8" creationId="{DBB774C3-5201-3946-B3FE-05EABC114909}"/>
          </ac:spMkLst>
        </pc:spChg>
      </pc:sldChg>
      <pc:sldChg chg="modSp mod modNotesTx">
        <pc:chgData name="Moumita  Chandra" userId="7fc98703-55f7-4b51-b873-f95f2957c638" providerId="ADAL" clId="{F2262AFA-4981-426A-A213-DADE3FE636C4}" dt="2022-03-30T09:48:25.680" v="964" actId="20577"/>
        <pc:sldMkLst>
          <pc:docMk/>
          <pc:sldMk cId="1300623227" sldId="347"/>
        </pc:sldMkLst>
        <pc:spChg chg="mod">
          <ac:chgData name="Moumita  Chandra" userId="7fc98703-55f7-4b51-b873-f95f2957c638" providerId="ADAL" clId="{F2262AFA-4981-426A-A213-DADE3FE636C4}" dt="2022-03-30T09:48:25.680" v="964" actId="20577"/>
          <ac:spMkLst>
            <pc:docMk/>
            <pc:sldMk cId="1300623227" sldId="347"/>
            <ac:spMk id="6" creationId="{C52D89A2-8DB8-4725-83F5-16FCE92FE51E}"/>
          </ac:spMkLst>
        </pc:spChg>
      </pc:sldChg>
      <pc:sldChg chg="addSp delSp modSp mod modNotesTx">
        <pc:chgData name="Moumita  Chandra" userId="7fc98703-55f7-4b51-b873-f95f2957c638" providerId="ADAL" clId="{F2262AFA-4981-426A-A213-DADE3FE636C4}" dt="2022-03-30T09:08:35.673" v="752" actId="6549"/>
        <pc:sldMkLst>
          <pc:docMk/>
          <pc:sldMk cId="266979319" sldId="355"/>
        </pc:sldMkLst>
        <pc:spChg chg="mod">
          <ac:chgData name="Moumita  Chandra" userId="7fc98703-55f7-4b51-b873-f95f2957c638" providerId="ADAL" clId="{F2262AFA-4981-426A-A213-DADE3FE636C4}" dt="2022-03-30T07:18:51.359" v="18" actId="20577"/>
          <ac:spMkLst>
            <pc:docMk/>
            <pc:sldMk cId="266979319" sldId="355"/>
            <ac:spMk id="2" creationId="{114D7809-3781-4936-9B92-DB022801EF2C}"/>
          </ac:spMkLst>
        </pc:spChg>
        <pc:graphicFrameChg chg="mod">
          <ac:chgData name="Moumita  Chandra" userId="7fc98703-55f7-4b51-b873-f95f2957c638" providerId="ADAL" clId="{F2262AFA-4981-426A-A213-DADE3FE636C4}" dt="2022-03-30T09:04:32.417" v="744" actId="20577"/>
          <ac:graphicFrameMkLst>
            <pc:docMk/>
            <pc:sldMk cId="266979319" sldId="355"/>
            <ac:graphicFrameMk id="5" creationId="{4BE7803D-04A7-497D-B051-3B0ED2CF929B}"/>
          </ac:graphicFrameMkLst>
        </pc:graphicFrameChg>
        <pc:picChg chg="del mod">
          <ac:chgData name="Moumita  Chandra" userId="7fc98703-55f7-4b51-b873-f95f2957c638" providerId="ADAL" clId="{F2262AFA-4981-426A-A213-DADE3FE636C4}" dt="2022-03-30T09:07:41.530" v="745" actId="478"/>
          <ac:picMkLst>
            <pc:docMk/>
            <pc:sldMk cId="266979319" sldId="355"/>
            <ac:picMk id="3" creationId="{16DB5052-D136-417E-AA29-BF42D9152D28}"/>
          </ac:picMkLst>
        </pc:picChg>
        <pc:picChg chg="add mod">
          <ac:chgData name="Moumita  Chandra" userId="7fc98703-55f7-4b51-b873-f95f2957c638" providerId="ADAL" clId="{F2262AFA-4981-426A-A213-DADE3FE636C4}" dt="2022-03-30T09:08:25.505" v="751" actId="1076"/>
          <ac:picMkLst>
            <pc:docMk/>
            <pc:sldMk cId="266979319" sldId="355"/>
            <ac:picMk id="1026" creationId="{A0C22DFA-A083-4349-8F3D-D162586E61D8}"/>
          </ac:picMkLst>
        </pc:picChg>
      </pc:sldChg>
      <pc:sldChg chg="modSp mod modNotesTx">
        <pc:chgData name="Moumita  Chandra" userId="7fc98703-55f7-4b51-b873-f95f2957c638" providerId="ADAL" clId="{F2262AFA-4981-426A-A213-DADE3FE636C4}" dt="2022-03-30T09:50:28.626" v="978" actId="20577"/>
        <pc:sldMkLst>
          <pc:docMk/>
          <pc:sldMk cId="2389097807" sldId="356"/>
        </pc:sldMkLst>
        <pc:graphicFrameChg chg="modGraphic">
          <ac:chgData name="Moumita  Chandra" userId="7fc98703-55f7-4b51-b873-f95f2957c638" providerId="ADAL" clId="{F2262AFA-4981-426A-A213-DADE3FE636C4}" dt="2022-03-30T09:50:28.626" v="978" actId="20577"/>
          <ac:graphicFrameMkLst>
            <pc:docMk/>
            <pc:sldMk cId="2389097807" sldId="356"/>
            <ac:graphicFrameMk id="2" creationId="{200F0910-068B-43EE-941F-36A098FA9864}"/>
          </ac:graphicFrameMkLst>
        </pc:graphicFrameChg>
      </pc:sldChg>
      <pc:sldChg chg="ord">
        <pc:chgData name="Moumita  Chandra" userId="7fc98703-55f7-4b51-b873-f95f2957c638" providerId="ADAL" clId="{F2262AFA-4981-426A-A213-DADE3FE636C4}" dt="2022-03-30T07:30:50.297" v="263"/>
        <pc:sldMkLst>
          <pc:docMk/>
          <pc:sldMk cId="1152064407" sldId="359"/>
        </pc:sldMkLst>
      </pc:sldChg>
      <pc:sldChg chg="del">
        <pc:chgData name="Moumita  Chandra" userId="7fc98703-55f7-4b51-b873-f95f2957c638" providerId="ADAL" clId="{F2262AFA-4981-426A-A213-DADE3FE636C4}" dt="2022-03-30T07:39:25.719" v="285" actId="47"/>
        <pc:sldMkLst>
          <pc:docMk/>
          <pc:sldMk cId="2921790837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634F4-E27F-4B7C-B775-14AE51F89646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3CD632-978C-4578-BD44-A8C810A285CE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To reduce the energy consumption of appliances without diminishing the service levels</a:t>
          </a:r>
          <a:endParaRPr lang="en-US" sz="1800" dirty="0"/>
        </a:p>
      </dgm:t>
    </dgm:pt>
    <dgm:pt modelId="{AD14DB98-7650-4ACB-84EE-41C18FCD6C65}" type="parTrans" cxnId="{7BADE84F-42BE-48C4-B993-C95E2A997675}">
      <dgm:prSet/>
      <dgm:spPr/>
      <dgm:t>
        <a:bodyPr/>
        <a:lstStyle/>
        <a:p>
          <a:endParaRPr lang="en-US"/>
        </a:p>
      </dgm:t>
    </dgm:pt>
    <dgm:pt modelId="{75CBDF32-61BC-484D-BBA1-2F43E14FEA75}" type="sibTrans" cxnId="{7BADE84F-42BE-48C4-B993-C95E2A997675}">
      <dgm:prSet/>
      <dgm:spPr/>
      <dgm:t>
        <a:bodyPr/>
        <a:lstStyle/>
        <a:p>
          <a:endParaRPr lang="en-US"/>
        </a:p>
      </dgm:t>
    </dgm:pt>
    <dgm:pt modelId="{7D2BE70B-F56F-4176-8D6B-16A4134F8F92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To create awareness amongst  the consumers, to make  informed decision considering the cost effectiveness &amp; energy performance while purchasing appliances </a:t>
          </a:r>
          <a:endParaRPr lang="en-US" sz="1800" dirty="0"/>
        </a:p>
      </dgm:t>
    </dgm:pt>
    <dgm:pt modelId="{06C24A7E-84CA-4210-BCD8-7AE9268A1234}" type="parTrans" cxnId="{F358718F-60BF-4288-9BE1-AB03D3163C66}">
      <dgm:prSet/>
      <dgm:spPr/>
      <dgm:t>
        <a:bodyPr/>
        <a:lstStyle/>
        <a:p>
          <a:endParaRPr lang="en-US"/>
        </a:p>
      </dgm:t>
    </dgm:pt>
    <dgm:pt modelId="{74FE8016-9262-4AB3-A03E-EE04AFFBA10C}" type="sibTrans" cxnId="{F358718F-60BF-4288-9BE1-AB03D3163C66}">
      <dgm:prSet/>
      <dgm:spPr/>
      <dgm:t>
        <a:bodyPr/>
        <a:lstStyle/>
        <a:p>
          <a:endParaRPr lang="en-US"/>
        </a:p>
      </dgm:t>
    </dgm:pt>
    <dgm:pt modelId="{38FD3E35-BF47-4CE1-9F47-AF2D3D15A91A}">
      <dgm:prSet phldrT="[Text]"/>
      <dgm:spPr/>
      <dgm:t>
        <a:bodyPr/>
        <a:lstStyle/>
        <a:p>
          <a:endParaRPr lang="en-US" dirty="0"/>
        </a:p>
      </dgm:t>
    </dgm:pt>
    <dgm:pt modelId="{C8852986-E754-48B1-85B0-9E6838F1A50D}" type="parTrans" cxnId="{F910AA49-56B7-43B6-9D27-4651929E3BE1}">
      <dgm:prSet/>
      <dgm:spPr/>
      <dgm:t>
        <a:bodyPr/>
        <a:lstStyle/>
        <a:p>
          <a:endParaRPr lang="en-US"/>
        </a:p>
      </dgm:t>
    </dgm:pt>
    <dgm:pt modelId="{259E517B-D141-4F57-B8B6-2EB8F3699596}" type="sibTrans" cxnId="{F910AA49-56B7-43B6-9D27-4651929E3BE1}">
      <dgm:prSet/>
      <dgm:spPr/>
      <dgm:t>
        <a:bodyPr/>
        <a:lstStyle/>
        <a:p>
          <a:endParaRPr lang="en-US"/>
        </a:p>
      </dgm:t>
    </dgm:pt>
    <dgm:pt modelId="{7BD13605-9114-45A8-BA4B-6EDD0CED1180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To monitor and verify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energy savings that incur annually through sale of energy efficient appliances.</a:t>
          </a:r>
          <a:endParaRPr lang="en-US" sz="1600" dirty="0"/>
        </a:p>
      </dgm:t>
    </dgm:pt>
    <dgm:pt modelId="{0FED24BF-7146-4B9E-95F2-8D1EFF988BC1}" type="parTrans" cxnId="{DEEDA43B-AD61-41BE-9417-302BABB032B0}">
      <dgm:prSet/>
      <dgm:spPr/>
      <dgm:t>
        <a:bodyPr/>
        <a:lstStyle/>
        <a:p>
          <a:endParaRPr lang="en-US"/>
        </a:p>
      </dgm:t>
    </dgm:pt>
    <dgm:pt modelId="{7B002879-A2E1-4314-85F6-441C771107F8}" type="sibTrans" cxnId="{DEEDA43B-AD61-41BE-9417-302BABB032B0}">
      <dgm:prSet/>
      <dgm:spPr/>
      <dgm:t>
        <a:bodyPr/>
        <a:lstStyle/>
        <a:p>
          <a:endParaRPr lang="en-US"/>
        </a:p>
      </dgm:t>
    </dgm:pt>
    <dgm:pt modelId="{8C805619-57B2-4453-9551-5C9E3EC22461}">
      <dgm:prSet phldrT="[Text]"/>
      <dgm:spPr/>
      <dgm:t>
        <a:bodyPr/>
        <a:lstStyle/>
        <a:p>
          <a:endParaRPr lang="en-US" dirty="0"/>
        </a:p>
      </dgm:t>
    </dgm:pt>
    <dgm:pt modelId="{63E6498F-BCAB-4CFD-9A6A-5829C36C5427}" type="sibTrans" cxnId="{CCF1A5D0-23A2-4BCF-BC89-C2C69DBC35A2}">
      <dgm:prSet/>
      <dgm:spPr/>
      <dgm:t>
        <a:bodyPr/>
        <a:lstStyle/>
        <a:p>
          <a:endParaRPr lang="en-US"/>
        </a:p>
      </dgm:t>
    </dgm:pt>
    <dgm:pt modelId="{CD0BEA73-D917-49BA-A0CC-672127EBAE1C}" type="parTrans" cxnId="{CCF1A5D0-23A2-4BCF-BC89-C2C69DBC35A2}">
      <dgm:prSet/>
      <dgm:spPr/>
      <dgm:t>
        <a:bodyPr/>
        <a:lstStyle/>
        <a:p>
          <a:endParaRPr lang="en-US"/>
        </a:p>
      </dgm:t>
    </dgm:pt>
    <dgm:pt modelId="{E2035E0B-81AD-4188-996D-D2EF71902D03}">
      <dgm:prSet phldrT="[Text]"/>
      <dgm:spPr/>
      <dgm:t>
        <a:bodyPr/>
        <a:lstStyle/>
        <a:p>
          <a:endParaRPr lang="en-US" dirty="0"/>
        </a:p>
      </dgm:t>
    </dgm:pt>
    <dgm:pt modelId="{0B2A4C13-7ED6-4A4B-BA7B-A057C2594F72}" type="sibTrans" cxnId="{8DF54AF0-8FE8-47D0-A5FD-B47803220D3D}">
      <dgm:prSet/>
      <dgm:spPr/>
      <dgm:t>
        <a:bodyPr/>
        <a:lstStyle/>
        <a:p>
          <a:endParaRPr lang="en-US"/>
        </a:p>
      </dgm:t>
    </dgm:pt>
    <dgm:pt modelId="{A242E605-F860-4566-88D2-0B7AB2F475D1}" type="parTrans" cxnId="{8DF54AF0-8FE8-47D0-A5FD-B47803220D3D}">
      <dgm:prSet/>
      <dgm:spPr/>
      <dgm:t>
        <a:bodyPr/>
        <a:lstStyle/>
        <a:p>
          <a:endParaRPr lang="en-US"/>
        </a:p>
      </dgm:t>
    </dgm:pt>
    <dgm:pt modelId="{B6572195-3DE7-4674-94CE-531CBD56EECE}" type="pres">
      <dgm:prSet presAssocID="{628634F4-E27F-4B7C-B775-14AE51F89646}" presName="linearFlow" presStyleCnt="0">
        <dgm:presLayoutVars>
          <dgm:dir/>
          <dgm:animLvl val="lvl"/>
          <dgm:resizeHandles val="exact"/>
        </dgm:presLayoutVars>
      </dgm:prSet>
      <dgm:spPr/>
    </dgm:pt>
    <dgm:pt modelId="{849844E3-0259-4ED3-8C6A-CEEFA3749A65}" type="pres">
      <dgm:prSet presAssocID="{8C805619-57B2-4453-9551-5C9E3EC22461}" presName="composite" presStyleCnt="0"/>
      <dgm:spPr/>
    </dgm:pt>
    <dgm:pt modelId="{984C0094-AF0A-4683-84AE-B8A705BF86EF}" type="pres">
      <dgm:prSet presAssocID="{8C805619-57B2-4453-9551-5C9E3EC224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508F-F613-4678-B70C-20D98006DE7C}" type="pres">
      <dgm:prSet presAssocID="{8C805619-57B2-4453-9551-5C9E3EC22461}" presName="descendantText" presStyleLbl="alignAcc1" presStyleIdx="0" presStyleCnt="3" custScaleY="130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FD57F-80EE-45C5-8CA2-B67662EED037}" type="pres">
      <dgm:prSet presAssocID="{63E6498F-BCAB-4CFD-9A6A-5829C36C5427}" presName="sp" presStyleCnt="0"/>
      <dgm:spPr/>
    </dgm:pt>
    <dgm:pt modelId="{98252CA6-1B9C-4C5B-AF77-ABCDC8FB63D6}" type="pres">
      <dgm:prSet presAssocID="{E2035E0B-81AD-4188-996D-D2EF71902D03}" presName="composite" presStyleCnt="0"/>
      <dgm:spPr/>
    </dgm:pt>
    <dgm:pt modelId="{719CF812-66D1-4280-ADC9-7DE2D2364271}" type="pres">
      <dgm:prSet presAssocID="{E2035E0B-81AD-4188-996D-D2EF71902D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AFE56-330A-4C01-8D0E-8FD4B0E74732}" type="pres">
      <dgm:prSet presAssocID="{E2035E0B-81AD-4188-996D-D2EF71902D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0AF41-8AEC-4E72-A182-4A93A6168FC1}" type="pres">
      <dgm:prSet presAssocID="{0B2A4C13-7ED6-4A4B-BA7B-A057C2594F72}" presName="sp" presStyleCnt="0"/>
      <dgm:spPr/>
    </dgm:pt>
    <dgm:pt modelId="{71B8CB9B-5B15-4780-B361-694CE6E52013}" type="pres">
      <dgm:prSet presAssocID="{38FD3E35-BF47-4CE1-9F47-AF2D3D15A91A}" presName="composite" presStyleCnt="0"/>
      <dgm:spPr/>
    </dgm:pt>
    <dgm:pt modelId="{B7B1577D-54CD-4C7A-BA9A-3A51F6ACC0ED}" type="pres">
      <dgm:prSet presAssocID="{38FD3E35-BF47-4CE1-9F47-AF2D3D15A91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F1BD9-5BEA-4DD3-ADA8-3FD05E3FF187}" type="pres">
      <dgm:prSet presAssocID="{38FD3E35-BF47-4CE1-9F47-AF2D3D15A91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0AA49-56B7-43B6-9D27-4651929E3BE1}" srcId="{628634F4-E27F-4B7C-B775-14AE51F89646}" destId="{38FD3E35-BF47-4CE1-9F47-AF2D3D15A91A}" srcOrd="2" destOrd="0" parTransId="{C8852986-E754-48B1-85B0-9E6838F1A50D}" sibTransId="{259E517B-D141-4F57-B8B6-2EB8F3699596}"/>
    <dgm:cxn modelId="{B8472D6C-9E85-4753-AD81-C91F7FFA04B5}" type="presOf" srcId="{7BD13605-9114-45A8-BA4B-6EDD0CED1180}" destId="{AE7F1BD9-5BEA-4DD3-ADA8-3FD05E3FF187}" srcOrd="0" destOrd="0" presId="urn:microsoft.com/office/officeart/2005/8/layout/chevron2"/>
    <dgm:cxn modelId="{E3CD49BF-ABE8-46F1-8F49-554821E96077}" type="presOf" srcId="{8C805619-57B2-4453-9551-5C9E3EC22461}" destId="{984C0094-AF0A-4683-84AE-B8A705BF86EF}" srcOrd="0" destOrd="0" presId="urn:microsoft.com/office/officeart/2005/8/layout/chevron2"/>
    <dgm:cxn modelId="{CCF1A5D0-23A2-4BCF-BC89-C2C69DBC35A2}" srcId="{628634F4-E27F-4B7C-B775-14AE51F89646}" destId="{8C805619-57B2-4453-9551-5C9E3EC22461}" srcOrd="0" destOrd="0" parTransId="{CD0BEA73-D917-49BA-A0CC-672127EBAE1C}" sibTransId="{63E6498F-BCAB-4CFD-9A6A-5829C36C5427}"/>
    <dgm:cxn modelId="{8CBA7B55-13CD-4168-B962-58EF8FF863C0}" type="presOf" srcId="{E2035E0B-81AD-4188-996D-D2EF71902D03}" destId="{719CF812-66D1-4280-ADC9-7DE2D2364271}" srcOrd="0" destOrd="0" presId="urn:microsoft.com/office/officeart/2005/8/layout/chevron2"/>
    <dgm:cxn modelId="{5E729F06-9F89-44BF-BA64-3E3EF3B031C7}" type="presOf" srcId="{0A3CD632-978C-4578-BD44-A8C810A285CE}" destId="{F267508F-F613-4678-B70C-20D98006DE7C}" srcOrd="0" destOrd="0" presId="urn:microsoft.com/office/officeart/2005/8/layout/chevron2"/>
    <dgm:cxn modelId="{F358718F-60BF-4288-9BE1-AB03D3163C66}" srcId="{E2035E0B-81AD-4188-996D-D2EF71902D03}" destId="{7D2BE70B-F56F-4176-8D6B-16A4134F8F92}" srcOrd="0" destOrd="0" parTransId="{06C24A7E-84CA-4210-BCD8-7AE9268A1234}" sibTransId="{74FE8016-9262-4AB3-A03E-EE04AFFBA10C}"/>
    <dgm:cxn modelId="{D42F6429-0FB1-47A4-BCA8-03482653330F}" type="presOf" srcId="{628634F4-E27F-4B7C-B775-14AE51F89646}" destId="{B6572195-3DE7-4674-94CE-531CBD56EECE}" srcOrd="0" destOrd="0" presId="urn:microsoft.com/office/officeart/2005/8/layout/chevron2"/>
    <dgm:cxn modelId="{7BADE84F-42BE-48C4-B993-C95E2A997675}" srcId="{8C805619-57B2-4453-9551-5C9E3EC22461}" destId="{0A3CD632-978C-4578-BD44-A8C810A285CE}" srcOrd="0" destOrd="0" parTransId="{AD14DB98-7650-4ACB-84EE-41C18FCD6C65}" sibTransId="{75CBDF32-61BC-484D-BBA1-2F43E14FEA75}"/>
    <dgm:cxn modelId="{43851FB2-7A5D-48B9-BD9C-37B21F337723}" type="presOf" srcId="{38FD3E35-BF47-4CE1-9F47-AF2D3D15A91A}" destId="{B7B1577D-54CD-4C7A-BA9A-3A51F6ACC0ED}" srcOrd="0" destOrd="0" presId="urn:microsoft.com/office/officeart/2005/8/layout/chevron2"/>
    <dgm:cxn modelId="{73001B0B-2C67-4A27-AB63-00D8068A7E89}" type="presOf" srcId="{7D2BE70B-F56F-4176-8D6B-16A4134F8F92}" destId="{13EAFE56-330A-4C01-8D0E-8FD4B0E74732}" srcOrd="0" destOrd="0" presId="urn:microsoft.com/office/officeart/2005/8/layout/chevron2"/>
    <dgm:cxn modelId="{DEEDA43B-AD61-41BE-9417-302BABB032B0}" srcId="{38FD3E35-BF47-4CE1-9F47-AF2D3D15A91A}" destId="{7BD13605-9114-45A8-BA4B-6EDD0CED1180}" srcOrd="0" destOrd="0" parTransId="{0FED24BF-7146-4B9E-95F2-8D1EFF988BC1}" sibTransId="{7B002879-A2E1-4314-85F6-441C771107F8}"/>
    <dgm:cxn modelId="{8DF54AF0-8FE8-47D0-A5FD-B47803220D3D}" srcId="{628634F4-E27F-4B7C-B775-14AE51F89646}" destId="{E2035E0B-81AD-4188-996D-D2EF71902D03}" srcOrd="1" destOrd="0" parTransId="{A242E605-F860-4566-88D2-0B7AB2F475D1}" sibTransId="{0B2A4C13-7ED6-4A4B-BA7B-A057C2594F72}"/>
    <dgm:cxn modelId="{D09BABD4-FFA3-4772-AF47-8E429E4B594C}" type="presParOf" srcId="{B6572195-3DE7-4674-94CE-531CBD56EECE}" destId="{849844E3-0259-4ED3-8C6A-CEEFA3749A65}" srcOrd="0" destOrd="0" presId="urn:microsoft.com/office/officeart/2005/8/layout/chevron2"/>
    <dgm:cxn modelId="{D5484FB6-6D68-4EF8-AFE0-B2CBE8551949}" type="presParOf" srcId="{849844E3-0259-4ED3-8C6A-CEEFA3749A65}" destId="{984C0094-AF0A-4683-84AE-B8A705BF86EF}" srcOrd="0" destOrd="0" presId="urn:microsoft.com/office/officeart/2005/8/layout/chevron2"/>
    <dgm:cxn modelId="{C61D7DA1-58B3-4E47-8F08-9B130815A946}" type="presParOf" srcId="{849844E3-0259-4ED3-8C6A-CEEFA3749A65}" destId="{F267508F-F613-4678-B70C-20D98006DE7C}" srcOrd="1" destOrd="0" presId="urn:microsoft.com/office/officeart/2005/8/layout/chevron2"/>
    <dgm:cxn modelId="{0F75DCEC-21D4-448E-AA9A-CDFA467697DE}" type="presParOf" srcId="{B6572195-3DE7-4674-94CE-531CBD56EECE}" destId="{654FD57F-80EE-45C5-8CA2-B67662EED037}" srcOrd="1" destOrd="0" presId="urn:microsoft.com/office/officeart/2005/8/layout/chevron2"/>
    <dgm:cxn modelId="{FE0CF855-ACD4-462D-A290-FCBA947CF264}" type="presParOf" srcId="{B6572195-3DE7-4674-94CE-531CBD56EECE}" destId="{98252CA6-1B9C-4C5B-AF77-ABCDC8FB63D6}" srcOrd="2" destOrd="0" presId="urn:microsoft.com/office/officeart/2005/8/layout/chevron2"/>
    <dgm:cxn modelId="{AC197573-A5AD-4196-AC46-9B5879DB0D1B}" type="presParOf" srcId="{98252CA6-1B9C-4C5B-AF77-ABCDC8FB63D6}" destId="{719CF812-66D1-4280-ADC9-7DE2D2364271}" srcOrd="0" destOrd="0" presId="urn:microsoft.com/office/officeart/2005/8/layout/chevron2"/>
    <dgm:cxn modelId="{7BD07F62-1577-4C31-B17A-E4546EEA92B4}" type="presParOf" srcId="{98252CA6-1B9C-4C5B-AF77-ABCDC8FB63D6}" destId="{13EAFE56-330A-4C01-8D0E-8FD4B0E74732}" srcOrd="1" destOrd="0" presId="urn:microsoft.com/office/officeart/2005/8/layout/chevron2"/>
    <dgm:cxn modelId="{CA935C96-BB4B-4B8A-A67B-753ECFAE691D}" type="presParOf" srcId="{B6572195-3DE7-4674-94CE-531CBD56EECE}" destId="{8BB0AF41-8AEC-4E72-A182-4A93A6168FC1}" srcOrd="3" destOrd="0" presId="urn:microsoft.com/office/officeart/2005/8/layout/chevron2"/>
    <dgm:cxn modelId="{27ACDD9B-396A-45F6-B0D8-D1786ECE8FB6}" type="presParOf" srcId="{B6572195-3DE7-4674-94CE-531CBD56EECE}" destId="{71B8CB9B-5B15-4780-B361-694CE6E52013}" srcOrd="4" destOrd="0" presId="urn:microsoft.com/office/officeart/2005/8/layout/chevron2"/>
    <dgm:cxn modelId="{A6038F47-2585-4A39-929F-D1A3EA1A51A5}" type="presParOf" srcId="{71B8CB9B-5B15-4780-B361-694CE6E52013}" destId="{B7B1577D-54CD-4C7A-BA9A-3A51F6ACC0ED}" srcOrd="0" destOrd="0" presId="urn:microsoft.com/office/officeart/2005/8/layout/chevron2"/>
    <dgm:cxn modelId="{82E8BC55-5080-4695-A6FC-38A1931B8080}" type="presParOf" srcId="{71B8CB9B-5B15-4780-B361-694CE6E52013}" destId="{AE7F1BD9-5BEA-4DD3-ADA8-3FD05E3FF1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9B516-2CF4-4DEF-8540-6EB72DF26F1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B904B7-B124-4315-A284-5BEA1F8B896E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2"/>
              </a:solidFill>
              <a:latin typeface="+mn-lt"/>
            </a:rPr>
            <a:t>2014</a:t>
          </a:r>
          <a:r>
            <a:rPr lang="en-US" sz="1800" dirty="0">
              <a:latin typeface="+mn-lt"/>
            </a:rPr>
            <a:t> </a:t>
          </a:r>
        </a:p>
        <a:p>
          <a:r>
            <a:rPr lang="en-US" sz="1800" dirty="0">
              <a:solidFill>
                <a:schemeClr val="tx1"/>
              </a:solidFill>
              <a:latin typeface="+mn-lt"/>
            </a:rPr>
            <a:t>Launched voluntary policy for LPG Stove</a:t>
          </a:r>
        </a:p>
      </dgm:t>
    </dgm:pt>
    <dgm:pt modelId="{289CE87F-DF48-463D-9DC5-595799F4A230}" type="parTrans" cxnId="{403D3BD4-1A95-4F5A-B57E-CD9BFF483BE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6BA3B58-A538-4539-AC9A-638C8144650C}" type="sibTrans" cxnId="{403D3BD4-1A95-4F5A-B57E-CD9BFF483BE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3048F96-BA2E-439D-B956-635CED2F0A5F}">
      <dgm:prSet custT="1"/>
      <dgm:spPr/>
      <dgm:t>
        <a:bodyPr/>
        <a:lstStyle/>
        <a:p>
          <a:pPr algn="ctr"/>
          <a:r>
            <a:rPr lang="en-US" sz="1800" b="1" dirty="0">
              <a:solidFill>
                <a:schemeClr val="accent2"/>
              </a:solidFill>
              <a:latin typeface="+mn-lt"/>
            </a:rPr>
            <a:t>2019</a:t>
          </a:r>
          <a:r>
            <a:rPr lang="en-US" sz="1800" dirty="0">
              <a:latin typeface="+mn-lt"/>
            </a:rPr>
            <a:t>     </a:t>
          </a:r>
        </a:p>
        <a:p>
          <a:pPr algn="ctr"/>
          <a:r>
            <a:rPr lang="en-US" sz="1800" b="1" dirty="0">
              <a:solidFill>
                <a:schemeClr val="tx1"/>
              </a:solidFill>
              <a:latin typeface="+mn-lt"/>
            </a:rPr>
            <a:t>6</a:t>
          </a:r>
          <a:r>
            <a:rPr lang="en-US" sz="1800" b="1" baseline="30000" dirty="0">
              <a:solidFill>
                <a:schemeClr val="tx1"/>
              </a:solidFill>
              <a:latin typeface="+mn-lt"/>
            </a:rPr>
            <a:t>th</a:t>
          </a:r>
          <a:r>
            <a:rPr lang="en-US" sz="1800" b="1" dirty="0">
              <a:solidFill>
                <a:schemeClr val="tx1"/>
              </a:solidFill>
              <a:latin typeface="+mn-lt"/>
            </a:rPr>
            <a:t> June 2019:</a:t>
          </a:r>
          <a:r>
            <a:rPr lang="en-US" sz="1800" b="0" dirty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en-US" sz="1800" b="0" dirty="0">
              <a:solidFill>
                <a:schemeClr val="tx1"/>
              </a:solidFill>
              <a:latin typeface="+mn-lt"/>
            </a:rPr>
            <a:t>Extension of validity of existing star table till 30</a:t>
          </a:r>
          <a:r>
            <a:rPr lang="en-US" sz="1800" b="0" baseline="30000" dirty="0">
              <a:solidFill>
                <a:schemeClr val="tx1"/>
              </a:solidFill>
              <a:latin typeface="+mn-lt"/>
            </a:rPr>
            <a:t>th</a:t>
          </a:r>
          <a:r>
            <a:rPr lang="en-US" sz="1800" b="0" dirty="0">
              <a:solidFill>
                <a:schemeClr val="tx1"/>
              </a:solidFill>
              <a:latin typeface="+mn-lt"/>
            </a:rPr>
            <a:t> June 2021</a:t>
          </a:r>
        </a:p>
      </dgm:t>
    </dgm:pt>
    <dgm:pt modelId="{329DA133-1185-42BB-9680-DE6ECA717FF5}" type="parTrans" cxnId="{55EBBC43-DC79-44FA-8489-531458965BE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6FA50E2-BA93-4BD3-BA5F-6568BA4FA8B7}" type="sibTrans" cxnId="{55EBBC43-DC79-44FA-8489-531458965BE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FC3CCCA-8D81-4976-BDFE-F7C8E41F8E4C}">
      <dgm:prSet custT="1"/>
      <dgm:spPr/>
      <dgm:t>
        <a:bodyPr/>
        <a:lstStyle/>
        <a:p>
          <a:pPr algn="ctr"/>
          <a:endParaRPr lang="en-US" sz="1800" b="0" kern="1200" dirty="0">
            <a:solidFill>
              <a:schemeClr val="tx1"/>
            </a:solidFill>
            <a:latin typeface="+mn-lt"/>
          </a:endParaRPr>
        </a:p>
      </dgm:t>
    </dgm:pt>
    <dgm:pt modelId="{587BC26C-6419-41E5-9F18-07EBDA1FF40A}" type="parTrans" cxnId="{DD4B5A73-4E5B-47E5-8450-98B2275AD725}">
      <dgm:prSet/>
      <dgm:spPr/>
      <dgm:t>
        <a:bodyPr/>
        <a:lstStyle/>
        <a:p>
          <a:endParaRPr lang="en-US"/>
        </a:p>
      </dgm:t>
    </dgm:pt>
    <dgm:pt modelId="{10CC09FD-68C2-4C74-92DC-5EE43EEA1553}" type="sibTrans" cxnId="{DD4B5A73-4E5B-47E5-8450-98B2275AD725}">
      <dgm:prSet/>
      <dgm:spPr/>
      <dgm:t>
        <a:bodyPr/>
        <a:lstStyle/>
        <a:p>
          <a:endParaRPr lang="en-US"/>
        </a:p>
      </dgm:t>
    </dgm:pt>
    <dgm:pt modelId="{18564B9B-19B4-40AE-80A1-EA9A12520241}" type="pres">
      <dgm:prSet presAssocID="{7C79B516-2CF4-4DEF-8540-6EB72DF26F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307D6-1CE7-45BE-9D8B-86AA8E6FA612}" type="pres">
      <dgm:prSet presAssocID="{7C79B516-2CF4-4DEF-8540-6EB72DF26F1B}" presName="arrow" presStyleLbl="bgShp" presStyleIdx="0" presStyleCnt="1" custScaleX="100000" custScaleY="81108" custLinFactNeighborX="453"/>
      <dgm:spPr/>
      <dgm:t>
        <a:bodyPr/>
        <a:lstStyle/>
        <a:p>
          <a:endParaRPr lang="en-US"/>
        </a:p>
      </dgm:t>
    </dgm:pt>
    <dgm:pt modelId="{4F9C1890-F595-4577-8542-878B36B957B0}" type="pres">
      <dgm:prSet presAssocID="{7C79B516-2CF4-4DEF-8540-6EB72DF26F1B}" presName="points" presStyleCnt="0"/>
      <dgm:spPr/>
    </dgm:pt>
    <dgm:pt modelId="{02224F69-FA62-4223-A1C4-2EA22305CBAB}" type="pres">
      <dgm:prSet presAssocID="{CDB904B7-B124-4315-A284-5BEA1F8B896E}" presName="compositeA" presStyleCnt="0"/>
      <dgm:spPr/>
    </dgm:pt>
    <dgm:pt modelId="{248147D9-043E-4901-B958-051825E16C61}" type="pres">
      <dgm:prSet presAssocID="{CDB904B7-B124-4315-A284-5BEA1F8B896E}" presName="textA" presStyleLbl="revTx" presStyleIdx="0" presStyleCnt="3" custScaleX="11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97C09-149B-4258-8CA8-7468BB016809}" type="pres">
      <dgm:prSet presAssocID="{CDB904B7-B124-4315-A284-5BEA1F8B896E}" presName="circleA" presStyleLbl="node1" presStyleIdx="0" presStyleCnt="3"/>
      <dgm:spPr/>
    </dgm:pt>
    <dgm:pt modelId="{90C5BE55-18E0-4A34-8116-3D7A040B3529}" type="pres">
      <dgm:prSet presAssocID="{CDB904B7-B124-4315-A284-5BEA1F8B896E}" presName="spaceA" presStyleCnt="0"/>
      <dgm:spPr/>
    </dgm:pt>
    <dgm:pt modelId="{0C258CAD-F9CC-49DF-B484-8F0A650CA62E}" type="pres">
      <dgm:prSet presAssocID="{26BA3B58-A538-4539-AC9A-638C8144650C}" presName="space" presStyleCnt="0"/>
      <dgm:spPr/>
    </dgm:pt>
    <dgm:pt modelId="{DCB23394-E935-43AF-925B-30865430B799}" type="pres">
      <dgm:prSet presAssocID="{F3048F96-BA2E-439D-B956-635CED2F0A5F}" presName="compositeB" presStyleCnt="0"/>
      <dgm:spPr/>
    </dgm:pt>
    <dgm:pt modelId="{56226744-4DE6-489E-8839-84A9C6995308}" type="pres">
      <dgm:prSet presAssocID="{F3048F96-BA2E-439D-B956-635CED2F0A5F}" presName="textB" presStyleLbl="revTx" presStyleIdx="1" presStyleCnt="3" custScaleX="157557" custScaleY="86119" custLinFactNeighborX="-15820" custLinFactNeighborY="-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BCC1C-5B48-4964-9ACB-0B483CFF4997}" type="pres">
      <dgm:prSet presAssocID="{F3048F96-BA2E-439D-B956-635CED2F0A5F}" presName="circleB" presStyleLbl="node1" presStyleIdx="1" presStyleCnt="3" custLinFactX="-22153" custLinFactNeighborX="-100000" custLinFactNeighborY="-22950"/>
      <dgm:spPr/>
      <dgm:t>
        <a:bodyPr/>
        <a:lstStyle/>
        <a:p>
          <a:endParaRPr lang="en-US"/>
        </a:p>
      </dgm:t>
    </dgm:pt>
    <dgm:pt modelId="{BC52CCBA-DE31-4B82-BA38-E24F05EA6FB4}" type="pres">
      <dgm:prSet presAssocID="{F3048F96-BA2E-439D-B956-635CED2F0A5F}" presName="spaceB" presStyleCnt="0"/>
      <dgm:spPr/>
    </dgm:pt>
    <dgm:pt modelId="{8BA10F45-154E-4F0D-B009-EA3D69DFCDE8}" type="pres">
      <dgm:prSet presAssocID="{C6FA50E2-BA93-4BD3-BA5F-6568BA4FA8B7}" presName="space" presStyleCnt="0"/>
      <dgm:spPr/>
    </dgm:pt>
    <dgm:pt modelId="{251D20F1-769D-4E89-8799-2D76ED35382A}" type="pres">
      <dgm:prSet presAssocID="{3FC3CCCA-8D81-4976-BDFE-F7C8E41F8E4C}" presName="compositeA" presStyleCnt="0"/>
      <dgm:spPr/>
    </dgm:pt>
    <dgm:pt modelId="{550AF445-BA27-4C29-BD95-FDFE727D2A42}" type="pres">
      <dgm:prSet presAssocID="{3FC3CCCA-8D81-4976-BDFE-F7C8E41F8E4C}" presName="textA" presStyleLbl="revTx" presStyleIdx="2" presStyleCnt="3" custScaleX="144905" custScaleY="99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727FB-9822-4093-8F0D-754A086282B6}" type="pres">
      <dgm:prSet presAssocID="{3FC3CCCA-8D81-4976-BDFE-F7C8E41F8E4C}" presName="circleA" presStyleLbl="node1" presStyleIdx="2" presStyleCnt="3" custLinFactX="-140152" custLinFactNeighborX="-200000" custLinFactNeighborY="-12046"/>
      <dgm:spPr/>
      <dgm:t>
        <a:bodyPr/>
        <a:lstStyle/>
        <a:p>
          <a:endParaRPr lang="en-US"/>
        </a:p>
      </dgm:t>
    </dgm:pt>
    <dgm:pt modelId="{30BA5010-D40D-4F77-A3CB-4B7919EED095}" type="pres">
      <dgm:prSet presAssocID="{3FC3CCCA-8D81-4976-BDFE-F7C8E41F8E4C}" presName="spaceA" presStyleCnt="0"/>
      <dgm:spPr/>
    </dgm:pt>
  </dgm:ptLst>
  <dgm:cxnLst>
    <dgm:cxn modelId="{DD4B5A73-4E5B-47E5-8450-98B2275AD725}" srcId="{7C79B516-2CF4-4DEF-8540-6EB72DF26F1B}" destId="{3FC3CCCA-8D81-4976-BDFE-F7C8E41F8E4C}" srcOrd="2" destOrd="0" parTransId="{587BC26C-6419-41E5-9F18-07EBDA1FF40A}" sibTransId="{10CC09FD-68C2-4C74-92DC-5EE43EEA1553}"/>
    <dgm:cxn modelId="{8FA7F802-63ED-4EA1-A4F7-82269E934930}" type="presOf" srcId="{CDB904B7-B124-4315-A284-5BEA1F8B896E}" destId="{248147D9-043E-4901-B958-051825E16C61}" srcOrd="0" destOrd="0" presId="urn:microsoft.com/office/officeart/2005/8/layout/hProcess11"/>
    <dgm:cxn modelId="{A076E62C-2DFD-4108-A209-19CCCB00FCC1}" type="presOf" srcId="{7C79B516-2CF4-4DEF-8540-6EB72DF26F1B}" destId="{18564B9B-19B4-40AE-80A1-EA9A12520241}" srcOrd="0" destOrd="0" presId="urn:microsoft.com/office/officeart/2005/8/layout/hProcess11"/>
    <dgm:cxn modelId="{CAFD8AD8-07AC-4BF0-9476-1F9F132772D3}" type="presOf" srcId="{F3048F96-BA2E-439D-B956-635CED2F0A5F}" destId="{56226744-4DE6-489E-8839-84A9C6995308}" srcOrd="0" destOrd="0" presId="urn:microsoft.com/office/officeart/2005/8/layout/hProcess11"/>
    <dgm:cxn modelId="{25B20387-9549-479B-931D-230DA441E227}" type="presOf" srcId="{3FC3CCCA-8D81-4976-BDFE-F7C8E41F8E4C}" destId="{550AF445-BA27-4C29-BD95-FDFE727D2A42}" srcOrd="0" destOrd="0" presId="urn:microsoft.com/office/officeart/2005/8/layout/hProcess11"/>
    <dgm:cxn modelId="{55EBBC43-DC79-44FA-8489-531458965BE2}" srcId="{7C79B516-2CF4-4DEF-8540-6EB72DF26F1B}" destId="{F3048F96-BA2E-439D-B956-635CED2F0A5F}" srcOrd="1" destOrd="0" parTransId="{329DA133-1185-42BB-9680-DE6ECA717FF5}" sibTransId="{C6FA50E2-BA93-4BD3-BA5F-6568BA4FA8B7}"/>
    <dgm:cxn modelId="{403D3BD4-1A95-4F5A-B57E-CD9BFF483BE5}" srcId="{7C79B516-2CF4-4DEF-8540-6EB72DF26F1B}" destId="{CDB904B7-B124-4315-A284-5BEA1F8B896E}" srcOrd="0" destOrd="0" parTransId="{289CE87F-DF48-463D-9DC5-595799F4A230}" sibTransId="{26BA3B58-A538-4539-AC9A-638C8144650C}"/>
    <dgm:cxn modelId="{4D81CF12-6A6C-4F8B-B532-E07552E483CF}" type="presParOf" srcId="{18564B9B-19B4-40AE-80A1-EA9A12520241}" destId="{C5C307D6-1CE7-45BE-9D8B-86AA8E6FA612}" srcOrd="0" destOrd="0" presId="urn:microsoft.com/office/officeart/2005/8/layout/hProcess11"/>
    <dgm:cxn modelId="{B634AA8A-AE2C-4074-924E-669E1CB072F7}" type="presParOf" srcId="{18564B9B-19B4-40AE-80A1-EA9A12520241}" destId="{4F9C1890-F595-4577-8542-878B36B957B0}" srcOrd="1" destOrd="0" presId="urn:microsoft.com/office/officeart/2005/8/layout/hProcess11"/>
    <dgm:cxn modelId="{A7A52E24-DA16-4EF8-AC8C-DBAC9517D5FF}" type="presParOf" srcId="{4F9C1890-F595-4577-8542-878B36B957B0}" destId="{02224F69-FA62-4223-A1C4-2EA22305CBAB}" srcOrd="0" destOrd="0" presId="urn:microsoft.com/office/officeart/2005/8/layout/hProcess11"/>
    <dgm:cxn modelId="{3478BDDE-87C1-43AC-8369-0E901219D0CE}" type="presParOf" srcId="{02224F69-FA62-4223-A1C4-2EA22305CBAB}" destId="{248147D9-043E-4901-B958-051825E16C61}" srcOrd="0" destOrd="0" presId="urn:microsoft.com/office/officeart/2005/8/layout/hProcess11"/>
    <dgm:cxn modelId="{70CFCD87-531D-4420-BAD0-2074559128B9}" type="presParOf" srcId="{02224F69-FA62-4223-A1C4-2EA22305CBAB}" destId="{93997C09-149B-4258-8CA8-7468BB016809}" srcOrd="1" destOrd="0" presId="urn:microsoft.com/office/officeart/2005/8/layout/hProcess11"/>
    <dgm:cxn modelId="{8ACD4997-6D5F-48CD-8096-A9B9824BE86C}" type="presParOf" srcId="{02224F69-FA62-4223-A1C4-2EA22305CBAB}" destId="{90C5BE55-18E0-4A34-8116-3D7A040B3529}" srcOrd="2" destOrd="0" presId="urn:microsoft.com/office/officeart/2005/8/layout/hProcess11"/>
    <dgm:cxn modelId="{006448EA-BE90-4E57-AB74-71112727B8F1}" type="presParOf" srcId="{4F9C1890-F595-4577-8542-878B36B957B0}" destId="{0C258CAD-F9CC-49DF-B484-8F0A650CA62E}" srcOrd="1" destOrd="0" presId="urn:microsoft.com/office/officeart/2005/8/layout/hProcess11"/>
    <dgm:cxn modelId="{6CCFAE32-8AC1-4C92-859D-32A1BB0F1AC2}" type="presParOf" srcId="{4F9C1890-F595-4577-8542-878B36B957B0}" destId="{DCB23394-E935-43AF-925B-30865430B799}" srcOrd="2" destOrd="0" presId="urn:microsoft.com/office/officeart/2005/8/layout/hProcess11"/>
    <dgm:cxn modelId="{6019D3F7-36AD-4512-B923-AC7BE5B663F2}" type="presParOf" srcId="{DCB23394-E935-43AF-925B-30865430B799}" destId="{56226744-4DE6-489E-8839-84A9C6995308}" srcOrd="0" destOrd="0" presId="urn:microsoft.com/office/officeart/2005/8/layout/hProcess11"/>
    <dgm:cxn modelId="{39ED7B8B-E181-4177-93CA-59A1A5DD3BFA}" type="presParOf" srcId="{DCB23394-E935-43AF-925B-30865430B799}" destId="{803BCC1C-5B48-4964-9ACB-0B483CFF4997}" srcOrd="1" destOrd="0" presId="urn:microsoft.com/office/officeart/2005/8/layout/hProcess11"/>
    <dgm:cxn modelId="{9B1912A8-18A0-44D5-B03B-B475A1FE2C82}" type="presParOf" srcId="{DCB23394-E935-43AF-925B-30865430B799}" destId="{BC52CCBA-DE31-4B82-BA38-E24F05EA6FB4}" srcOrd="2" destOrd="0" presId="urn:microsoft.com/office/officeart/2005/8/layout/hProcess11"/>
    <dgm:cxn modelId="{AA55F8CF-E322-475C-B586-C63BC5E71938}" type="presParOf" srcId="{4F9C1890-F595-4577-8542-878B36B957B0}" destId="{8BA10F45-154E-4F0D-B009-EA3D69DFCDE8}" srcOrd="3" destOrd="0" presId="urn:microsoft.com/office/officeart/2005/8/layout/hProcess11"/>
    <dgm:cxn modelId="{28F71E0F-180F-4F46-8BD9-DE2072959239}" type="presParOf" srcId="{4F9C1890-F595-4577-8542-878B36B957B0}" destId="{251D20F1-769D-4E89-8799-2D76ED35382A}" srcOrd="4" destOrd="0" presId="urn:microsoft.com/office/officeart/2005/8/layout/hProcess11"/>
    <dgm:cxn modelId="{275C6ABF-6EA9-41BA-ADC7-79D4A1CD883E}" type="presParOf" srcId="{251D20F1-769D-4E89-8799-2D76ED35382A}" destId="{550AF445-BA27-4C29-BD95-FDFE727D2A42}" srcOrd="0" destOrd="0" presId="urn:microsoft.com/office/officeart/2005/8/layout/hProcess11"/>
    <dgm:cxn modelId="{51C4ACE5-66D3-4353-9B5A-11AC7AA2ED33}" type="presParOf" srcId="{251D20F1-769D-4E89-8799-2D76ED35382A}" destId="{A2C727FB-9822-4093-8F0D-754A086282B6}" srcOrd="1" destOrd="0" presId="urn:microsoft.com/office/officeart/2005/8/layout/hProcess11"/>
    <dgm:cxn modelId="{370F2BDF-2B4B-400A-A511-E2FF227101A6}" type="presParOf" srcId="{251D20F1-769D-4E89-8799-2D76ED35382A}" destId="{30BA5010-D40D-4F77-A3CB-4B7919EED095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C0094-AF0A-4683-84AE-B8A705BF86EF}">
      <dsp:nvSpPr>
        <dsp:cNvPr id="0" name=""/>
        <dsp:cNvSpPr/>
      </dsp:nvSpPr>
      <dsp:spPr>
        <a:xfrm rot="5400000">
          <a:off x="-213808" y="356299"/>
          <a:ext cx="1425386" cy="99777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0" y="641376"/>
        <a:ext cx="997770" cy="427616"/>
      </dsp:txXfrm>
    </dsp:sp>
    <dsp:sp modelId="{F267508F-F613-4678-B70C-20D98006DE7C}">
      <dsp:nvSpPr>
        <dsp:cNvPr id="0" name=""/>
        <dsp:cNvSpPr/>
      </dsp:nvSpPr>
      <dsp:spPr>
        <a:xfrm rot="5400000">
          <a:off x="4215664" y="-3215646"/>
          <a:ext cx="1206990" cy="7642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To reduce the energy consumption of appliances without diminishing the service levels</a:t>
          </a:r>
          <a:endParaRPr lang="en-US" sz="1800" kern="1200" dirty="0"/>
        </a:p>
      </dsp:txBody>
      <dsp:txXfrm rot="-5400000">
        <a:off x="997770" y="61168"/>
        <a:ext cx="7583858" cy="1089150"/>
      </dsp:txXfrm>
    </dsp:sp>
    <dsp:sp modelId="{719CF812-66D1-4280-ADC9-7DE2D2364271}">
      <dsp:nvSpPr>
        <dsp:cNvPr id="0" name=""/>
        <dsp:cNvSpPr/>
      </dsp:nvSpPr>
      <dsp:spPr>
        <a:xfrm rot="5400000">
          <a:off x="-213808" y="1592838"/>
          <a:ext cx="1425386" cy="997770"/>
        </a:xfrm>
        <a:prstGeom prst="chevron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25400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0" y="1877915"/>
        <a:ext cx="997770" cy="427616"/>
      </dsp:txXfrm>
    </dsp:sp>
    <dsp:sp modelId="{13EAFE56-330A-4C01-8D0E-8FD4B0E74732}">
      <dsp:nvSpPr>
        <dsp:cNvPr id="0" name=""/>
        <dsp:cNvSpPr/>
      </dsp:nvSpPr>
      <dsp:spPr>
        <a:xfrm rot="5400000">
          <a:off x="4355909" y="-1979108"/>
          <a:ext cx="926501" cy="7642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To create awareness amongst  the consumers, to make  informed decision considering the cost effectiveness &amp; energy performance while purchasing appliances </a:t>
          </a:r>
          <a:endParaRPr lang="en-US" sz="1800" kern="1200" dirty="0"/>
        </a:p>
      </dsp:txBody>
      <dsp:txXfrm rot="-5400000">
        <a:off x="997771" y="1424258"/>
        <a:ext cx="7597550" cy="836045"/>
      </dsp:txXfrm>
    </dsp:sp>
    <dsp:sp modelId="{B7B1577D-54CD-4C7A-BA9A-3A51F6ACC0ED}">
      <dsp:nvSpPr>
        <dsp:cNvPr id="0" name=""/>
        <dsp:cNvSpPr/>
      </dsp:nvSpPr>
      <dsp:spPr>
        <a:xfrm rot="5400000">
          <a:off x="-213808" y="2829377"/>
          <a:ext cx="1425386" cy="997770"/>
        </a:xfrm>
        <a:prstGeom prst="chevron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0" y="3114454"/>
        <a:ext cx="997770" cy="427616"/>
      </dsp:txXfrm>
    </dsp:sp>
    <dsp:sp modelId="{AE7F1BD9-5BEA-4DD3-ADA8-3FD05E3FF187}">
      <dsp:nvSpPr>
        <dsp:cNvPr id="0" name=""/>
        <dsp:cNvSpPr/>
      </dsp:nvSpPr>
      <dsp:spPr>
        <a:xfrm rot="5400000">
          <a:off x="4355909" y="-742569"/>
          <a:ext cx="926501" cy="7642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To monitor and verify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energy savings that incur annually through sale of energy efficient appliances.</a:t>
          </a:r>
          <a:endParaRPr lang="en-US" sz="1600" kern="1200" dirty="0"/>
        </a:p>
      </dsp:txBody>
      <dsp:txXfrm rot="-5400000">
        <a:off x="997771" y="2660797"/>
        <a:ext cx="7597550" cy="836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307D6-1CE7-45BE-9D8B-86AA8E6FA612}">
      <dsp:nvSpPr>
        <dsp:cNvPr id="0" name=""/>
        <dsp:cNvSpPr/>
      </dsp:nvSpPr>
      <dsp:spPr>
        <a:xfrm>
          <a:off x="0" y="1652783"/>
          <a:ext cx="11996382" cy="158745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147D9-043E-4901-B958-051825E16C61}">
      <dsp:nvSpPr>
        <dsp:cNvPr id="0" name=""/>
        <dsp:cNvSpPr/>
      </dsp:nvSpPr>
      <dsp:spPr>
        <a:xfrm>
          <a:off x="1151" y="0"/>
          <a:ext cx="2928811" cy="195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/>
              </a:solidFill>
              <a:latin typeface="+mn-lt"/>
            </a:rPr>
            <a:t>2014</a:t>
          </a:r>
          <a:r>
            <a:rPr lang="en-US" sz="1800" kern="1200" dirty="0">
              <a:latin typeface="+mn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Launched voluntary policy for LPG Stove</a:t>
          </a:r>
        </a:p>
      </dsp:txBody>
      <dsp:txXfrm>
        <a:off x="1151" y="0"/>
        <a:ext cx="2928811" cy="1957208"/>
      </dsp:txXfrm>
    </dsp:sp>
    <dsp:sp modelId="{93997C09-149B-4258-8CA8-7468BB016809}">
      <dsp:nvSpPr>
        <dsp:cNvPr id="0" name=""/>
        <dsp:cNvSpPr/>
      </dsp:nvSpPr>
      <dsp:spPr>
        <a:xfrm>
          <a:off x="1220906" y="2201859"/>
          <a:ext cx="489302" cy="489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26744-4DE6-489E-8839-84A9C6995308}">
      <dsp:nvSpPr>
        <dsp:cNvPr id="0" name=""/>
        <dsp:cNvSpPr/>
      </dsp:nvSpPr>
      <dsp:spPr>
        <a:xfrm>
          <a:off x="2657590" y="3126576"/>
          <a:ext cx="3966193" cy="1685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/>
              </a:solidFill>
              <a:latin typeface="+mn-lt"/>
            </a:rPr>
            <a:t>2019</a:t>
          </a:r>
          <a:r>
            <a:rPr lang="en-US" sz="1800" kern="1200" dirty="0">
              <a:latin typeface="+mn-lt"/>
            </a:rPr>
            <a:t>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6</a:t>
          </a:r>
          <a:r>
            <a:rPr lang="en-US" sz="1800" b="1" kern="1200" baseline="30000" dirty="0">
              <a:solidFill>
                <a:schemeClr val="tx1"/>
              </a:solidFill>
              <a:latin typeface="+mn-lt"/>
            </a:rPr>
            <a:t>th</a:t>
          </a:r>
          <a:r>
            <a:rPr lang="en-US" sz="1800" b="1" kern="1200" dirty="0">
              <a:solidFill>
                <a:schemeClr val="tx1"/>
              </a:solidFill>
              <a:latin typeface="+mn-lt"/>
            </a:rPr>
            <a:t> June 2019:</a:t>
          </a:r>
          <a:r>
            <a:rPr lang="en-US" sz="1800" b="0" kern="1200" dirty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tx1"/>
              </a:solidFill>
              <a:latin typeface="+mn-lt"/>
            </a:rPr>
            <a:t>Extension of validity of existing star table till 30</a:t>
          </a:r>
          <a:r>
            <a:rPr lang="en-US" sz="1800" b="0" kern="1200" baseline="30000" dirty="0">
              <a:solidFill>
                <a:schemeClr val="tx1"/>
              </a:solidFill>
              <a:latin typeface="+mn-lt"/>
            </a:rPr>
            <a:t>th</a:t>
          </a:r>
          <a:r>
            <a:rPr lang="en-US" sz="1800" b="0" kern="1200" dirty="0">
              <a:solidFill>
                <a:schemeClr val="tx1"/>
              </a:solidFill>
              <a:latin typeface="+mn-lt"/>
            </a:rPr>
            <a:t> June 2021</a:t>
          </a:r>
        </a:p>
      </dsp:txBody>
      <dsp:txXfrm>
        <a:off x="2657590" y="3126576"/>
        <a:ext cx="3966193" cy="1685527"/>
      </dsp:txXfrm>
    </dsp:sp>
    <dsp:sp modelId="{803BCC1C-5B48-4964-9ACB-0B483CFF4997}">
      <dsp:nvSpPr>
        <dsp:cNvPr id="0" name=""/>
        <dsp:cNvSpPr/>
      </dsp:nvSpPr>
      <dsp:spPr>
        <a:xfrm>
          <a:off x="4196577" y="2157484"/>
          <a:ext cx="489302" cy="489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AF445-BA27-4C29-BD95-FDFE727D2A42}">
      <dsp:nvSpPr>
        <dsp:cNvPr id="0" name=""/>
        <dsp:cNvSpPr/>
      </dsp:nvSpPr>
      <dsp:spPr>
        <a:xfrm>
          <a:off x="7147887" y="303"/>
          <a:ext cx="3647704" cy="195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7147887" y="303"/>
        <a:ext cx="3647704" cy="1955994"/>
      </dsp:txXfrm>
    </dsp:sp>
    <dsp:sp modelId="{A2C727FB-9822-4093-8F0D-754A086282B6}">
      <dsp:nvSpPr>
        <dsp:cNvPr id="0" name=""/>
        <dsp:cNvSpPr/>
      </dsp:nvSpPr>
      <dsp:spPr>
        <a:xfrm>
          <a:off x="7062718" y="2142614"/>
          <a:ext cx="489302" cy="489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C4AE67-BD95-C24E-8F84-B12ACF0D24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9F4142-411E-C646-BD1C-17E6953E3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C8AD35-4798-3B4B-8D76-10F7A9603B5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0D809A-8995-B845-845F-D38754631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6D84A8-7C4F-8D42-A9E2-0A9D1DFF13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4A850A2-68A7-8A46-8E28-945D72B9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9BC52B3-30BD-2D4A-8866-54B1088EB33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E2C86FC-2B3E-2E43-9DA1-23617711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1AA95-BE15-41AA-8C85-3431A2B5506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2AFACE-145E-4505-808F-652E26282F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749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Beginning</a:t>
            </a:r>
            <a:r>
              <a:rPr lang="en-IN" baseline="0" dirty="0"/>
              <a:t> with the</a:t>
            </a:r>
            <a:r>
              <a:rPr lang="en-IN" dirty="0"/>
              <a:t> journey</a:t>
            </a:r>
            <a:r>
              <a:rPr lang="en-IN" baseline="0" dirty="0"/>
              <a:t> so far</a:t>
            </a:r>
            <a:r>
              <a:rPr lang="en-IN" dirty="0"/>
              <a:t>, as we all know that Ag</a:t>
            </a:r>
            <a:r>
              <a:rPr lang="en-IN" baseline="0" dirty="0"/>
              <a:t> Pumps have been launched in S&amp;L program under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C86FC-2B3E-2E43-9DA1-23617711081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8" y="820738"/>
            <a:ext cx="7200900" cy="404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Transformer label latest label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171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C86FC-2B3E-2E43-9DA1-2361771108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843A3-E702-6144-9D48-B80FF8668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FE814C-E557-534A-916B-F5AA132E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0E2EA2-7165-2B4D-B32B-6105B615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9E1AFC-2CFB-EC4E-A05F-222D1B35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56C66-EB0B-9A46-96C1-4614FDBC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E5BC0-A049-D545-A1EF-3710C103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6BE5CA-B0B4-0240-A9C6-E3830DD93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C94BBE-EDFE-5A49-B6C0-E7E6A6B5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67BAD-626C-C448-8F26-18F16D06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9C0FAE-FDCE-494B-BFAE-EB354EDA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B93941-D394-144C-A3EA-596550461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0B611-8978-A543-9916-F9EC3B17C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D10B62-2837-C34E-B84C-7D8111E0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78B9C-D5C8-4B41-95C9-D4CA3C25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C788E-1653-0F43-BFBC-A7C8B58A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382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438900-19BF-B948-5EF5-CECEF5C6C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348" y="5149338"/>
            <a:ext cx="3312256" cy="9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6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041337" cy="793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C99E60-1BE0-EF2F-846B-4AAB9DA94BDA}"/>
              </a:ext>
            </a:extLst>
          </p:cNvPr>
          <p:cNvSpPr/>
          <p:nvPr userDrawn="1"/>
        </p:nvSpPr>
        <p:spPr>
          <a:xfrm flipV="1">
            <a:off x="3" y="4611738"/>
            <a:ext cx="387263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1ED6A009-29E0-1A53-0A87-B541F2749D4D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3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prstClr val="white"/>
                </a:solidFill>
              </a:rPr>
              <a:pPr/>
              <a:t>‹#›</a:t>
            </a:fld>
            <a:endParaRPr lang="en-US" sz="91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8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8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1pPr>
            <a:lvl2pPr marL="437403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2pPr>
            <a:lvl3pPr marL="874806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312210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4pPr>
            <a:lvl5pPr marL="1749613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5pPr>
            <a:lvl6pPr marL="2187016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6pPr>
            <a:lvl7pPr marL="2624419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7pPr>
            <a:lvl8pPr marL="3061823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8pPr>
            <a:lvl9pPr marL="3499226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715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40"/>
            <a:ext cx="10650937" cy="793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679"/>
            </a:lvl1pPr>
            <a:lvl2pPr>
              <a:defRPr sz="2296"/>
            </a:lvl2pPr>
            <a:lvl3pPr>
              <a:defRPr sz="1913"/>
            </a:lvl3pPr>
            <a:lvl4pPr>
              <a:defRPr sz="1722"/>
            </a:lvl4pPr>
            <a:lvl5pPr>
              <a:defRPr sz="1722"/>
            </a:lvl5pPr>
            <a:lvl6pPr>
              <a:defRPr sz="1722"/>
            </a:lvl6pPr>
            <a:lvl7pPr>
              <a:defRPr sz="1722"/>
            </a:lvl7pPr>
            <a:lvl8pPr>
              <a:defRPr sz="1722"/>
            </a:lvl8pPr>
            <a:lvl9pPr>
              <a:defRPr sz="17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679"/>
            </a:lvl1pPr>
            <a:lvl2pPr>
              <a:defRPr sz="2296"/>
            </a:lvl2pPr>
            <a:lvl3pPr>
              <a:defRPr sz="1913"/>
            </a:lvl3pPr>
            <a:lvl4pPr>
              <a:defRPr sz="1722"/>
            </a:lvl4pPr>
            <a:lvl5pPr>
              <a:defRPr sz="1722"/>
            </a:lvl5pPr>
            <a:lvl6pPr>
              <a:defRPr sz="1722"/>
            </a:lvl6pPr>
            <a:lvl7pPr>
              <a:defRPr sz="1722"/>
            </a:lvl7pPr>
            <a:lvl8pPr>
              <a:defRPr sz="1722"/>
            </a:lvl8pPr>
            <a:lvl9pPr>
              <a:defRPr sz="17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7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40"/>
            <a:ext cx="10650937" cy="7936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296" b="1"/>
            </a:lvl1pPr>
            <a:lvl2pPr marL="437403" indent="0">
              <a:buNone/>
              <a:defRPr sz="1913" b="1"/>
            </a:lvl2pPr>
            <a:lvl3pPr marL="874806" indent="0">
              <a:buNone/>
              <a:defRPr sz="1722" b="1"/>
            </a:lvl3pPr>
            <a:lvl4pPr marL="1312210" indent="0">
              <a:buNone/>
              <a:defRPr sz="1531" b="1"/>
            </a:lvl4pPr>
            <a:lvl5pPr marL="1749613" indent="0">
              <a:buNone/>
              <a:defRPr sz="1531" b="1"/>
            </a:lvl5pPr>
            <a:lvl6pPr marL="2187016" indent="0">
              <a:buNone/>
              <a:defRPr sz="1531" b="1"/>
            </a:lvl6pPr>
            <a:lvl7pPr marL="2624419" indent="0">
              <a:buNone/>
              <a:defRPr sz="1531" b="1"/>
            </a:lvl7pPr>
            <a:lvl8pPr marL="3061823" indent="0">
              <a:buNone/>
              <a:defRPr sz="1531" b="1"/>
            </a:lvl8pPr>
            <a:lvl9pPr marL="3499226" indent="0">
              <a:buNone/>
              <a:defRPr sz="15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296"/>
            </a:lvl1pPr>
            <a:lvl2pPr>
              <a:defRPr sz="1913"/>
            </a:lvl2pPr>
            <a:lvl3pPr>
              <a:defRPr sz="1722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296" b="1"/>
            </a:lvl1pPr>
            <a:lvl2pPr marL="437403" indent="0">
              <a:buNone/>
              <a:defRPr sz="1913" b="1"/>
            </a:lvl2pPr>
            <a:lvl3pPr marL="874806" indent="0">
              <a:buNone/>
              <a:defRPr sz="1722" b="1"/>
            </a:lvl3pPr>
            <a:lvl4pPr marL="1312210" indent="0">
              <a:buNone/>
              <a:defRPr sz="1531" b="1"/>
            </a:lvl4pPr>
            <a:lvl5pPr marL="1749613" indent="0">
              <a:buNone/>
              <a:defRPr sz="1531" b="1"/>
            </a:lvl5pPr>
            <a:lvl6pPr marL="2187016" indent="0">
              <a:buNone/>
              <a:defRPr sz="1531" b="1"/>
            </a:lvl6pPr>
            <a:lvl7pPr marL="2624419" indent="0">
              <a:buNone/>
              <a:defRPr sz="1531" b="1"/>
            </a:lvl7pPr>
            <a:lvl8pPr marL="3061823" indent="0">
              <a:buNone/>
              <a:defRPr sz="1531" b="1"/>
            </a:lvl8pPr>
            <a:lvl9pPr marL="3499226" indent="0">
              <a:buNone/>
              <a:defRPr sz="15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296"/>
            </a:lvl1pPr>
            <a:lvl2pPr>
              <a:defRPr sz="1913"/>
            </a:lvl2pPr>
            <a:lvl3pPr>
              <a:defRPr sz="1722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75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40"/>
            <a:ext cx="10650937" cy="7936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300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7639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9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61"/>
            </a:lvl1pPr>
            <a:lvl2pPr>
              <a:defRPr sz="2679"/>
            </a:lvl2pPr>
            <a:lvl3pPr>
              <a:defRPr sz="2296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339"/>
            </a:lvl1pPr>
            <a:lvl2pPr marL="437403" indent="0">
              <a:buNone/>
              <a:defRPr sz="1148"/>
            </a:lvl2pPr>
            <a:lvl3pPr marL="874806" indent="0">
              <a:buNone/>
              <a:defRPr sz="957"/>
            </a:lvl3pPr>
            <a:lvl4pPr marL="1312210" indent="0">
              <a:buNone/>
              <a:defRPr sz="861"/>
            </a:lvl4pPr>
            <a:lvl5pPr marL="1749613" indent="0">
              <a:buNone/>
              <a:defRPr sz="861"/>
            </a:lvl5pPr>
            <a:lvl6pPr marL="2187016" indent="0">
              <a:buNone/>
              <a:defRPr sz="861"/>
            </a:lvl6pPr>
            <a:lvl7pPr marL="2624419" indent="0">
              <a:buNone/>
              <a:defRPr sz="861"/>
            </a:lvl7pPr>
            <a:lvl8pPr marL="3061823" indent="0">
              <a:buNone/>
              <a:defRPr sz="861"/>
            </a:lvl8pPr>
            <a:lvl9pPr marL="3499226" indent="0">
              <a:buNone/>
              <a:defRPr sz="8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353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BD2E0-157F-EB4C-AB5B-9427FB07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A636D-5612-E845-8EFB-108DE42C0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983FE-5D5A-4440-A44F-12BCA08D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934A61-A6EC-DA48-A7E9-A0647132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179D4C-AD93-B846-B29E-CF9C89D4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9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61"/>
            </a:lvl1pPr>
            <a:lvl2pPr marL="437403" indent="0">
              <a:buNone/>
              <a:defRPr sz="2679"/>
            </a:lvl2pPr>
            <a:lvl3pPr marL="874806" indent="0">
              <a:buNone/>
              <a:defRPr sz="2296"/>
            </a:lvl3pPr>
            <a:lvl4pPr marL="1312210" indent="0">
              <a:buNone/>
              <a:defRPr sz="1913"/>
            </a:lvl4pPr>
            <a:lvl5pPr marL="1749613" indent="0">
              <a:buNone/>
              <a:defRPr sz="1913"/>
            </a:lvl5pPr>
            <a:lvl6pPr marL="2187016" indent="0">
              <a:buNone/>
              <a:defRPr sz="1913"/>
            </a:lvl6pPr>
            <a:lvl7pPr marL="2624419" indent="0">
              <a:buNone/>
              <a:defRPr sz="1913"/>
            </a:lvl7pPr>
            <a:lvl8pPr marL="3061823" indent="0">
              <a:buNone/>
              <a:defRPr sz="1913"/>
            </a:lvl8pPr>
            <a:lvl9pPr marL="3499226" indent="0">
              <a:buNone/>
              <a:defRPr sz="191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39"/>
            </a:lvl1pPr>
            <a:lvl2pPr marL="437403" indent="0">
              <a:buNone/>
              <a:defRPr sz="1148"/>
            </a:lvl2pPr>
            <a:lvl3pPr marL="874806" indent="0">
              <a:buNone/>
              <a:defRPr sz="957"/>
            </a:lvl3pPr>
            <a:lvl4pPr marL="1312210" indent="0">
              <a:buNone/>
              <a:defRPr sz="861"/>
            </a:lvl4pPr>
            <a:lvl5pPr marL="1749613" indent="0">
              <a:buNone/>
              <a:defRPr sz="861"/>
            </a:lvl5pPr>
            <a:lvl6pPr marL="2187016" indent="0">
              <a:buNone/>
              <a:defRPr sz="861"/>
            </a:lvl6pPr>
            <a:lvl7pPr marL="2624419" indent="0">
              <a:buNone/>
              <a:defRPr sz="861"/>
            </a:lvl7pPr>
            <a:lvl8pPr marL="3061823" indent="0">
              <a:buNone/>
              <a:defRPr sz="861"/>
            </a:lvl8pPr>
            <a:lvl9pPr marL="3499226" indent="0">
              <a:buNone/>
              <a:defRPr sz="8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3190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40"/>
            <a:ext cx="10650937" cy="793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82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934D1DD-BF41-8549-B268-C72179EF4D08}" type="datetime1">
              <a:rPr lang="en-US" smtClean="0">
                <a:solidFill>
                  <a:prstClr val="black"/>
                </a:solidFill>
              </a:rPr>
              <a:pPr/>
              <a:t>6/25/2024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BF0EEBD-1D2B-7943-8E61-081DEDE911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9004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45A005-AA4B-B04D-A7F2-EAE1A9A96295}"/>
              </a:ext>
            </a:extLst>
          </p:cNvPr>
          <p:cNvSpPr/>
          <p:nvPr/>
        </p:nvSpPr>
        <p:spPr>
          <a:xfrm>
            <a:off x="0" y="-47625"/>
            <a:ext cx="12192000" cy="1236372"/>
          </a:xfrm>
          <a:prstGeom prst="rect">
            <a:avLst/>
          </a:prstGeom>
          <a:solidFill>
            <a:srgbClr val="CECF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2">
              <a:solidFill>
                <a:prstClr val="white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CD71ADF-DC9D-5E4A-A222-E7A3CC9F0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3" y="438461"/>
            <a:ext cx="10638775" cy="387798"/>
          </a:xfrm>
        </p:spPr>
        <p:txBody>
          <a:bodyPr wrap="square" lIns="0" tIns="0" rIns="0" bIns="0" anchor="t">
            <a:spAutoFit/>
          </a:bodyPr>
          <a:lstStyle>
            <a:lvl1pPr algn="l">
              <a:defRPr sz="2009" b="0" i="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A4C39FE1-A259-2D41-9C85-E131D7E9D0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5" y="1817914"/>
            <a:ext cx="4935254" cy="4043136"/>
          </a:xfrm>
        </p:spPr>
        <p:txBody>
          <a:bodyPr>
            <a:normAutofit/>
          </a:bodyPr>
          <a:lstStyle>
            <a:lvl1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435"/>
            </a:lvl6pPr>
            <a:lvl7pPr>
              <a:defRPr sz="1435"/>
            </a:lvl7pPr>
            <a:lvl8pPr>
              <a:defRPr sz="1435"/>
            </a:lvl8pPr>
            <a:lvl9pPr>
              <a:defRPr sz="14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E2C297E-31E8-7E4A-B790-8689E34E67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4308" y="1817914"/>
            <a:ext cx="4935254" cy="4043136"/>
          </a:xfrm>
        </p:spPr>
        <p:txBody>
          <a:bodyPr>
            <a:normAutofit/>
          </a:bodyPr>
          <a:lstStyle>
            <a:lvl1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1866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435"/>
            </a:lvl6pPr>
            <a:lvl7pPr>
              <a:defRPr sz="1435"/>
            </a:lvl7pPr>
            <a:lvl8pPr>
              <a:defRPr sz="1435"/>
            </a:lvl8pPr>
            <a:lvl9pPr>
              <a:defRPr sz="14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0ECF37F-5E5A-6540-870D-74F99269F5AA}"/>
              </a:ext>
            </a:extLst>
          </p:cNvPr>
          <p:cNvSpPr txBox="1">
            <a:spLocks/>
          </p:cNvSpPr>
          <p:nvPr/>
        </p:nvSpPr>
        <p:spPr>
          <a:xfrm>
            <a:off x="10371551" y="6354849"/>
            <a:ext cx="1044880" cy="1049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682" smtClean="0">
                <a:solidFill>
                  <a:srgbClr val="474C55"/>
                </a:solidFill>
              </a:rPr>
              <a:pPr/>
              <a:t>‹#›</a:t>
            </a:fld>
            <a:endParaRPr lang="en-US" sz="682" dirty="0">
              <a:solidFill>
                <a:srgbClr val="474C5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C45A005-AA4B-B04D-A7F2-EAE1A9A96295}"/>
              </a:ext>
            </a:extLst>
          </p:cNvPr>
          <p:cNvSpPr/>
          <p:nvPr userDrawn="1"/>
        </p:nvSpPr>
        <p:spPr>
          <a:xfrm>
            <a:off x="0" y="-47625"/>
            <a:ext cx="12192000" cy="1236372"/>
          </a:xfrm>
          <a:prstGeom prst="rect">
            <a:avLst/>
          </a:prstGeom>
          <a:solidFill>
            <a:srgbClr val="CECF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0ECF37F-5E5A-6540-870D-74F99269F5AA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3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srgbClr val="474C55"/>
                </a:solidFill>
              </a:rPr>
              <a:pPr/>
              <a:t>‹#›</a:t>
            </a:fld>
            <a:endParaRPr lang="en-US" sz="910" dirty="0">
              <a:solidFill>
                <a:srgbClr val="474C5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3763D-7CBD-B04C-827E-514326E73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398" y="378894"/>
            <a:ext cx="1472729" cy="4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08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47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FBEC5E6B-69ED-F046-8069-23E7FB5587A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8000"/>
          </a:xfrm>
          <a:solidFill>
            <a:srgbClr val="474C5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6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37426" indent="0">
              <a:buNone/>
              <a:defRPr sz="2679"/>
            </a:lvl2pPr>
            <a:lvl3pPr marL="874851" indent="0">
              <a:buNone/>
              <a:defRPr sz="2296"/>
            </a:lvl3pPr>
            <a:lvl4pPr marL="1312278" indent="0">
              <a:buNone/>
              <a:defRPr sz="1913"/>
            </a:lvl4pPr>
            <a:lvl5pPr marL="1749703" indent="0">
              <a:buNone/>
              <a:defRPr sz="1913"/>
            </a:lvl5pPr>
            <a:lvl6pPr marL="2187129" indent="0">
              <a:buNone/>
              <a:defRPr sz="1913"/>
            </a:lvl6pPr>
            <a:lvl7pPr marL="2624554" indent="0">
              <a:buNone/>
              <a:defRPr sz="1913"/>
            </a:lvl7pPr>
            <a:lvl8pPr marL="3061981" indent="0">
              <a:buNone/>
              <a:defRPr sz="1913"/>
            </a:lvl8pPr>
            <a:lvl9pPr marL="3499406" indent="0">
              <a:buNone/>
              <a:defRPr sz="1913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37080F8-5FBC-3B46-889B-51AF14DA0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348" y="4801037"/>
            <a:ext cx="8336583" cy="70666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4592" b="0" i="0" spc="-144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D4E60392-30A7-724C-936F-6DDC77CABA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5912621"/>
            <a:ext cx="9144000" cy="17665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48" b="1" i="0" spc="115" baseline="0">
                <a:solidFill>
                  <a:srgbClr val="F39922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37426" indent="0" algn="ctr">
              <a:buNone/>
              <a:defRPr sz="1913"/>
            </a:lvl2pPr>
            <a:lvl3pPr marL="874851" indent="0" algn="ctr">
              <a:buNone/>
              <a:defRPr sz="1723"/>
            </a:lvl3pPr>
            <a:lvl4pPr marL="1312278" indent="0" algn="ctr">
              <a:buNone/>
              <a:defRPr sz="1531"/>
            </a:lvl4pPr>
            <a:lvl5pPr marL="1749703" indent="0" algn="ctr">
              <a:buNone/>
              <a:defRPr sz="1531"/>
            </a:lvl5pPr>
            <a:lvl6pPr marL="2187129" indent="0" algn="ctr">
              <a:buNone/>
              <a:defRPr sz="1531"/>
            </a:lvl6pPr>
            <a:lvl7pPr marL="2624554" indent="0" algn="ctr">
              <a:buNone/>
              <a:defRPr sz="1531"/>
            </a:lvl7pPr>
            <a:lvl8pPr marL="3061981" indent="0" algn="ctr">
              <a:buNone/>
              <a:defRPr sz="1531"/>
            </a:lvl8pPr>
            <a:lvl9pPr marL="3499406" indent="0" algn="ctr">
              <a:buNone/>
              <a:defRPr sz="1531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749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45A005-AA4B-B04D-A7F2-EAE1A9A96295}"/>
              </a:ext>
            </a:extLst>
          </p:cNvPr>
          <p:cNvSpPr/>
          <p:nvPr userDrawn="1"/>
        </p:nvSpPr>
        <p:spPr>
          <a:xfrm>
            <a:off x="0" y="-47625"/>
            <a:ext cx="12192000" cy="1236372"/>
          </a:xfrm>
          <a:prstGeom prst="rect">
            <a:avLst/>
          </a:prstGeom>
          <a:solidFill>
            <a:srgbClr val="CECF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CD71ADF-DC9D-5E4A-A222-E7A3CC9F0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5" y="438462"/>
            <a:ext cx="10638774" cy="4122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79" b="0" i="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A4C39FE1-A259-2D41-9C85-E131D7E9D0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6" y="1817914"/>
            <a:ext cx="4935254" cy="4043136"/>
          </a:xfrm>
        </p:spPr>
        <p:txBody>
          <a:bodyPr>
            <a:normAutofit/>
          </a:bodyPr>
          <a:lstStyle>
            <a:lvl1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E2C297E-31E8-7E4A-B790-8689E34E67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4309" y="1817914"/>
            <a:ext cx="4935254" cy="4043136"/>
          </a:xfrm>
        </p:spPr>
        <p:txBody>
          <a:bodyPr>
            <a:normAutofit/>
          </a:bodyPr>
          <a:lstStyle>
            <a:lvl1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0ECF37F-5E5A-6540-870D-74F99269F5AA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3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srgbClr val="474C55"/>
                </a:solidFill>
              </a:rPr>
              <a:pPr/>
              <a:t>‹#›</a:t>
            </a:fld>
            <a:endParaRPr lang="en-US" sz="910" dirty="0">
              <a:solidFill>
                <a:srgbClr val="474C5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3763D-7CBD-B04C-827E-514326E73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398" y="378894"/>
            <a:ext cx="1472729" cy="4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0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7B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857F18E-68ED-834D-956B-84D54135D4F5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3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prstClr val="white"/>
                </a:solidFill>
              </a:rPr>
              <a:pPr/>
              <a:t>‹#›</a:t>
            </a:fld>
            <a:endParaRPr lang="en-US" sz="91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776C77-A017-114D-8284-2609C78814EB}"/>
              </a:ext>
            </a:extLst>
          </p:cNvPr>
          <p:cNvSpPr/>
          <p:nvPr userDrawn="1"/>
        </p:nvSpPr>
        <p:spPr>
          <a:xfrm flipV="1">
            <a:off x="3" y="4611738"/>
            <a:ext cx="387263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D7BF9-DC4E-8A43-BAB9-C130D89F85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7" y="4520944"/>
            <a:ext cx="8742169" cy="15311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975" b="0" i="0" spc="-144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D04EDA3F-9857-1B41-86D2-29AF894E89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6334239"/>
            <a:ext cx="9144000" cy="17665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48" b="0" i="0" spc="115" baseline="0">
                <a:solidFill>
                  <a:schemeClr val="bg1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37426" indent="0" algn="ctr">
              <a:buNone/>
              <a:defRPr sz="1913"/>
            </a:lvl2pPr>
            <a:lvl3pPr marL="874851" indent="0" algn="ctr">
              <a:buNone/>
              <a:defRPr sz="1723"/>
            </a:lvl3pPr>
            <a:lvl4pPr marL="1312278" indent="0" algn="ctr">
              <a:buNone/>
              <a:defRPr sz="1531"/>
            </a:lvl4pPr>
            <a:lvl5pPr marL="1749703" indent="0" algn="ctr">
              <a:buNone/>
              <a:defRPr sz="1531"/>
            </a:lvl5pPr>
            <a:lvl6pPr marL="2187129" indent="0" algn="ctr">
              <a:buNone/>
              <a:defRPr sz="1531"/>
            </a:lvl6pPr>
            <a:lvl7pPr marL="2624554" indent="0" algn="ctr">
              <a:buNone/>
              <a:defRPr sz="1531"/>
            </a:lvl7pPr>
            <a:lvl8pPr marL="3061981" indent="0" algn="ctr">
              <a:buNone/>
              <a:defRPr sz="1531"/>
            </a:lvl8pPr>
            <a:lvl9pPr marL="3499406" indent="0" algn="ctr">
              <a:buNone/>
              <a:defRPr sz="1531"/>
            </a:lvl9pPr>
          </a:lstStyle>
          <a:p>
            <a:r>
              <a:rPr lang="en-US" dirty="0"/>
              <a:t>SUBTITLE LOREM IPSUM DOLOR SISTEMA</a:t>
            </a:r>
          </a:p>
        </p:txBody>
      </p:sp>
    </p:spTree>
    <p:extLst>
      <p:ext uri="{BB962C8B-B14F-4D97-AF65-F5344CB8AC3E}">
        <p14:creationId xmlns:p14="http://schemas.microsoft.com/office/powerpoint/2010/main" val="3942177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7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1BED73-9656-5442-B307-6EA486C01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347" y="776620"/>
            <a:ext cx="10515600" cy="8245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5358" b="0" i="0" spc="-144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00368A0A-C058-CD41-984B-297EDD9D3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1875843"/>
            <a:ext cx="9144000" cy="17665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48" b="1" i="0" spc="115" baseline="0">
                <a:solidFill>
                  <a:srgbClr val="F39922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37426" indent="0" algn="ctr">
              <a:buNone/>
              <a:defRPr sz="1913"/>
            </a:lvl2pPr>
            <a:lvl3pPr marL="874851" indent="0" algn="ctr">
              <a:buNone/>
              <a:defRPr sz="1723"/>
            </a:lvl3pPr>
            <a:lvl4pPr marL="1312278" indent="0" algn="ctr">
              <a:buNone/>
              <a:defRPr sz="1531"/>
            </a:lvl4pPr>
            <a:lvl5pPr marL="1749703" indent="0" algn="ctr">
              <a:buNone/>
              <a:defRPr sz="1531"/>
            </a:lvl5pPr>
            <a:lvl6pPr marL="2187129" indent="0" algn="ctr">
              <a:buNone/>
              <a:defRPr sz="1531"/>
            </a:lvl6pPr>
            <a:lvl7pPr marL="2624554" indent="0" algn="ctr">
              <a:buNone/>
              <a:defRPr sz="1531"/>
            </a:lvl7pPr>
            <a:lvl8pPr marL="3061981" indent="0" algn="ctr">
              <a:buNone/>
              <a:defRPr sz="1531"/>
            </a:lvl8pPr>
            <a:lvl9pPr marL="3499406" indent="0" algn="ctr">
              <a:buNone/>
              <a:defRPr sz="1531"/>
            </a:lvl9pPr>
          </a:lstStyle>
          <a:p>
            <a:r>
              <a:rPr lang="en-US" dirty="0"/>
              <a:t>SUBTITLE LOREM IPSUM DOLOR SISTEMA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FEE49C-0064-6348-AB28-581B06044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348" y="5149338"/>
            <a:ext cx="3312256" cy="9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7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39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B035904-1107-A246-A85B-64D972B85327}"/>
              </a:ext>
            </a:extLst>
          </p:cNvPr>
          <p:cNvSpPr/>
          <p:nvPr userDrawn="1"/>
        </p:nvSpPr>
        <p:spPr>
          <a:xfrm flipV="1">
            <a:off x="5" y="4611738"/>
            <a:ext cx="387263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FA40211F-E438-3345-9B93-317CF527019A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prstClr val="white"/>
                </a:solidFill>
              </a:rPr>
              <a:pPr/>
              <a:t>‹#›</a:t>
            </a:fld>
            <a:endParaRPr lang="en-US" sz="910" dirty="0">
              <a:solidFill>
                <a:prstClr val="white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41E3402A-0E32-584C-B822-9555DF6E5E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8" y="4520944"/>
            <a:ext cx="8742169" cy="15311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975" b="0" i="0" spc="-144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C0A9EFCA-B0E3-6D4E-B013-0EE95C960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6334239"/>
            <a:ext cx="9144000" cy="17665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48" b="0" i="0" spc="115" baseline="0">
                <a:solidFill>
                  <a:schemeClr val="bg1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37426" indent="0" algn="ctr">
              <a:buNone/>
              <a:defRPr sz="1913"/>
            </a:lvl2pPr>
            <a:lvl3pPr marL="874851" indent="0" algn="ctr">
              <a:buNone/>
              <a:defRPr sz="1723"/>
            </a:lvl3pPr>
            <a:lvl4pPr marL="1312278" indent="0" algn="ctr">
              <a:buNone/>
              <a:defRPr sz="1531"/>
            </a:lvl4pPr>
            <a:lvl5pPr marL="1749703" indent="0" algn="ctr">
              <a:buNone/>
              <a:defRPr sz="1531"/>
            </a:lvl5pPr>
            <a:lvl6pPr marL="2187129" indent="0" algn="ctr">
              <a:buNone/>
              <a:defRPr sz="1531"/>
            </a:lvl6pPr>
            <a:lvl7pPr marL="2624554" indent="0" algn="ctr">
              <a:buNone/>
              <a:defRPr sz="1531"/>
            </a:lvl7pPr>
            <a:lvl8pPr marL="3061981" indent="0" algn="ctr">
              <a:buNone/>
              <a:defRPr sz="1531"/>
            </a:lvl8pPr>
            <a:lvl9pPr marL="3499406" indent="0" algn="ctr">
              <a:buNone/>
              <a:defRPr sz="1531"/>
            </a:lvl9pPr>
          </a:lstStyle>
          <a:p>
            <a:r>
              <a:rPr lang="en-US" dirty="0"/>
              <a:t>SUBTITLE LOREM IPSUM DOLOR SISTEMA</a:t>
            </a:r>
          </a:p>
        </p:txBody>
      </p:sp>
    </p:spTree>
    <p:extLst>
      <p:ext uri="{BB962C8B-B14F-4D97-AF65-F5344CB8AC3E}">
        <p14:creationId xmlns:p14="http://schemas.microsoft.com/office/powerpoint/2010/main" val="3692318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C6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040178A-2B0E-B048-ADAB-02FFA979616E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prstClr val="white"/>
                </a:solidFill>
              </a:rPr>
              <a:pPr/>
              <a:t>‹#›</a:t>
            </a:fld>
            <a:endParaRPr lang="en-US" sz="91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1B4D98-B981-DA42-91B5-C0FFEC38FD81}"/>
              </a:ext>
            </a:extLst>
          </p:cNvPr>
          <p:cNvSpPr/>
          <p:nvPr userDrawn="1"/>
        </p:nvSpPr>
        <p:spPr>
          <a:xfrm flipV="1">
            <a:off x="5" y="4611738"/>
            <a:ext cx="387263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BBE847-ABD6-D040-9041-1481BB641B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8" y="4520944"/>
            <a:ext cx="8742169" cy="15311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975" b="0" i="0" spc="-144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1D7B71EB-13DD-7744-AD5B-2A753E7F1A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6334239"/>
            <a:ext cx="9144000" cy="17665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48" b="0" i="0" spc="115" baseline="0">
                <a:solidFill>
                  <a:schemeClr val="bg1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37426" indent="0" algn="ctr">
              <a:buNone/>
              <a:defRPr sz="1913"/>
            </a:lvl2pPr>
            <a:lvl3pPr marL="874851" indent="0" algn="ctr">
              <a:buNone/>
              <a:defRPr sz="1723"/>
            </a:lvl3pPr>
            <a:lvl4pPr marL="1312278" indent="0" algn="ctr">
              <a:buNone/>
              <a:defRPr sz="1531"/>
            </a:lvl4pPr>
            <a:lvl5pPr marL="1749703" indent="0" algn="ctr">
              <a:buNone/>
              <a:defRPr sz="1531"/>
            </a:lvl5pPr>
            <a:lvl6pPr marL="2187129" indent="0" algn="ctr">
              <a:buNone/>
              <a:defRPr sz="1531"/>
            </a:lvl6pPr>
            <a:lvl7pPr marL="2624554" indent="0" algn="ctr">
              <a:buNone/>
              <a:defRPr sz="1531"/>
            </a:lvl7pPr>
            <a:lvl8pPr marL="3061981" indent="0" algn="ctr">
              <a:buNone/>
              <a:defRPr sz="1531"/>
            </a:lvl8pPr>
            <a:lvl9pPr marL="3499406" indent="0" algn="ctr">
              <a:buNone/>
              <a:defRPr sz="1531"/>
            </a:lvl9pPr>
          </a:lstStyle>
          <a:p>
            <a:r>
              <a:rPr lang="en-US" dirty="0"/>
              <a:t>SUBTITLE LOREM IPSUM DOLOR SISTEMA</a:t>
            </a:r>
          </a:p>
        </p:txBody>
      </p:sp>
    </p:spTree>
    <p:extLst>
      <p:ext uri="{BB962C8B-B14F-4D97-AF65-F5344CB8AC3E}">
        <p14:creationId xmlns:p14="http://schemas.microsoft.com/office/powerpoint/2010/main" val="40033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7890E-27EF-1149-9CBA-69DAE648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68A7A7-4ABA-FB4D-8DFC-DCCE0881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00716-C646-9044-95B7-1D820124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C0D59B-8E0C-7C42-A581-2BB7EB33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7F6685-186C-8641-9608-BEE59701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66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74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857F18E-68ED-834D-956B-84D54135D4F5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prstClr val="white"/>
                </a:solidFill>
              </a:rPr>
              <a:pPr/>
              <a:t>‹#›</a:t>
            </a:fld>
            <a:endParaRPr lang="en-US" sz="91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E704B74-635B-F343-8FC4-68B17CD376AE}"/>
              </a:ext>
            </a:extLst>
          </p:cNvPr>
          <p:cNvSpPr/>
          <p:nvPr userDrawn="1"/>
        </p:nvSpPr>
        <p:spPr>
          <a:xfrm flipV="1">
            <a:off x="5" y="4611738"/>
            <a:ext cx="387263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768AEDF2-31DE-B243-8DAB-464240345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8" y="4520944"/>
            <a:ext cx="8742169" cy="15311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975" b="0" i="0" spc="-144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EB5E30E2-9062-A544-92D9-FD0E4CBBEB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6334239"/>
            <a:ext cx="9144000" cy="17665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48" b="0" i="0" spc="115" baseline="0">
                <a:solidFill>
                  <a:schemeClr val="bg1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37426" indent="0" algn="ctr">
              <a:buNone/>
              <a:defRPr sz="1913"/>
            </a:lvl2pPr>
            <a:lvl3pPr marL="874851" indent="0" algn="ctr">
              <a:buNone/>
              <a:defRPr sz="1723"/>
            </a:lvl3pPr>
            <a:lvl4pPr marL="1312278" indent="0" algn="ctr">
              <a:buNone/>
              <a:defRPr sz="1531"/>
            </a:lvl4pPr>
            <a:lvl5pPr marL="1749703" indent="0" algn="ctr">
              <a:buNone/>
              <a:defRPr sz="1531"/>
            </a:lvl5pPr>
            <a:lvl6pPr marL="2187129" indent="0" algn="ctr">
              <a:buNone/>
              <a:defRPr sz="1531"/>
            </a:lvl6pPr>
            <a:lvl7pPr marL="2624554" indent="0" algn="ctr">
              <a:buNone/>
              <a:defRPr sz="1531"/>
            </a:lvl7pPr>
            <a:lvl8pPr marL="3061981" indent="0" algn="ctr">
              <a:buNone/>
              <a:defRPr sz="1531"/>
            </a:lvl8pPr>
            <a:lvl9pPr marL="3499406" indent="0" algn="ctr">
              <a:buNone/>
              <a:defRPr sz="1531"/>
            </a:lvl9pPr>
          </a:lstStyle>
          <a:p>
            <a:r>
              <a:rPr lang="en-US" dirty="0"/>
              <a:t>SUBTITLE LOREM IPSUM DOLOR SISTEMA</a:t>
            </a:r>
          </a:p>
        </p:txBody>
      </p:sp>
    </p:spTree>
    <p:extLst>
      <p:ext uri="{BB962C8B-B14F-4D97-AF65-F5344CB8AC3E}">
        <p14:creationId xmlns:p14="http://schemas.microsoft.com/office/powerpoint/2010/main" val="299380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2BB5E1-42B5-E540-9C1C-9418A7E8336E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srgbClr val="474C55"/>
                </a:solidFill>
              </a:rPr>
              <a:pPr/>
              <a:t>‹#›</a:t>
            </a:fld>
            <a:endParaRPr lang="en-US" sz="910" dirty="0">
              <a:solidFill>
                <a:srgbClr val="474C5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511DD2E-6CE3-3F42-9B95-C91F39A56B73}"/>
              </a:ext>
            </a:extLst>
          </p:cNvPr>
          <p:cNvSpPr/>
          <p:nvPr userDrawn="1"/>
        </p:nvSpPr>
        <p:spPr>
          <a:xfrm flipV="1">
            <a:off x="5" y="4611738"/>
            <a:ext cx="387263" cy="1440394"/>
          </a:xfrm>
          <a:prstGeom prst="rect">
            <a:avLst/>
          </a:prstGeom>
          <a:solidFill>
            <a:srgbClr val="F39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BFFC989-E8C9-4E41-9340-2C2267E6E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8" y="4520944"/>
            <a:ext cx="8742169" cy="15311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975" b="0" i="0" spc="-144" baseline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583DA33-7BF8-BC46-9A5F-6CA1A6F874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6334239"/>
            <a:ext cx="9144000" cy="17665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148" b="0" i="0" spc="115" baseline="0">
                <a:solidFill>
                  <a:srgbClr val="474C55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37426" indent="0" algn="ctr">
              <a:buNone/>
              <a:defRPr sz="1913"/>
            </a:lvl2pPr>
            <a:lvl3pPr marL="874851" indent="0" algn="ctr">
              <a:buNone/>
              <a:defRPr sz="1723"/>
            </a:lvl3pPr>
            <a:lvl4pPr marL="1312278" indent="0" algn="ctr">
              <a:buNone/>
              <a:defRPr sz="1531"/>
            </a:lvl4pPr>
            <a:lvl5pPr marL="1749703" indent="0" algn="ctr">
              <a:buNone/>
              <a:defRPr sz="1531"/>
            </a:lvl5pPr>
            <a:lvl6pPr marL="2187129" indent="0" algn="ctr">
              <a:buNone/>
              <a:defRPr sz="1531"/>
            </a:lvl6pPr>
            <a:lvl7pPr marL="2624554" indent="0" algn="ctr">
              <a:buNone/>
              <a:defRPr sz="1531"/>
            </a:lvl7pPr>
            <a:lvl8pPr marL="3061981" indent="0" algn="ctr">
              <a:buNone/>
              <a:defRPr sz="1531"/>
            </a:lvl8pPr>
            <a:lvl9pPr marL="3499406" indent="0" algn="ctr">
              <a:buNone/>
              <a:defRPr sz="1531"/>
            </a:lvl9pPr>
          </a:lstStyle>
          <a:p>
            <a:r>
              <a:rPr lang="en-US" dirty="0"/>
              <a:t>SUBTITLE LOREM IPSUM DOLOR SISTEMA</a:t>
            </a:r>
          </a:p>
        </p:txBody>
      </p:sp>
    </p:spTree>
    <p:extLst>
      <p:ext uri="{BB962C8B-B14F-4D97-AF65-F5344CB8AC3E}">
        <p14:creationId xmlns:p14="http://schemas.microsoft.com/office/powerpoint/2010/main" val="575114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523CD98A-C320-F942-8AFE-FC62FFDE5B6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858000" cy="6858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6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37426" indent="0">
              <a:buNone/>
              <a:defRPr sz="2679"/>
            </a:lvl2pPr>
            <a:lvl3pPr marL="874851" indent="0">
              <a:buNone/>
              <a:defRPr sz="2296"/>
            </a:lvl3pPr>
            <a:lvl4pPr marL="1312278" indent="0">
              <a:buNone/>
              <a:defRPr sz="1913"/>
            </a:lvl4pPr>
            <a:lvl5pPr marL="1749703" indent="0">
              <a:buNone/>
              <a:defRPr sz="1913"/>
            </a:lvl5pPr>
            <a:lvl6pPr marL="2187129" indent="0">
              <a:buNone/>
              <a:defRPr sz="1913"/>
            </a:lvl6pPr>
            <a:lvl7pPr marL="2624554" indent="0">
              <a:buNone/>
              <a:defRPr sz="1913"/>
            </a:lvl7pPr>
            <a:lvl8pPr marL="3061981" indent="0">
              <a:buNone/>
              <a:defRPr sz="1913"/>
            </a:lvl8pPr>
            <a:lvl9pPr marL="3499406" indent="0">
              <a:buNone/>
              <a:defRPr sz="1913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80183A-4817-A248-8AFD-1CCCC2D291C4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srgbClr val="474C55"/>
                </a:solidFill>
              </a:rPr>
              <a:pPr/>
              <a:t>‹#›</a:t>
            </a:fld>
            <a:endParaRPr lang="en-US" sz="910" dirty="0">
              <a:solidFill>
                <a:srgbClr val="474C55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70417D0-B95A-4149-A111-974C93E192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7727" y="5738537"/>
            <a:ext cx="4087660" cy="3240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2106" b="0" i="0" spc="0" baseline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Text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81986B-9A47-B440-A14D-02D2A31B5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7312" y="827495"/>
            <a:ext cx="1326815" cy="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8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022C93-4AF7-754C-8926-A9BD289CE625}"/>
              </a:ext>
            </a:extLst>
          </p:cNvPr>
          <p:cNvSpPr/>
          <p:nvPr userDrawn="1"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474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9381C64B-C71C-6C4B-8BE5-2C2924B03F5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8807" y="781006"/>
            <a:ext cx="5281596" cy="5281597"/>
          </a:xfrm>
          <a:solidFill>
            <a:srgbClr val="474C5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6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37426" indent="0">
              <a:buNone/>
              <a:defRPr sz="2679"/>
            </a:lvl2pPr>
            <a:lvl3pPr marL="874851" indent="0">
              <a:buNone/>
              <a:defRPr sz="2296"/>
            </a:lvl3pPr>
            <a:lvl4pPr marL="1312278" indent="0">
              <a:buNone/>
              <a:defRPr sz="1913"/>
            </a:lvl4pPr>
            <a:lvl5pPr marL="1749703" indent="0">
              <a:buNone/>
              <a:defRPr sz="1913"/>
            </a:lvl5pPr>
            <a:lvl6pPr marL="2187129" indent="0">
              <a:buNone/>
              <a:defRPr sz="1913"/>
            </a:lvl6pPr>
            <a:lvl7pPr marL="2624554" indent="0">
              <a:buNone/>
              <a:defRPr sz="1913"/>
            </a:lvl7pPr>
            <a:lvl8pPr marL="3061981" indent="0">
              <a:buNone/>
              <a:defRPr sz="1913"/>
            </a:lvl8pPr>
            <a:lvl9pPr marL="3499406" indent="0">
              <a:buNone/>
              <a:defRPr sz="1913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6A143A14-A64C-0449-A49B-B30441F8D85C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srgbClr val="474C55"/>
                </a:solidFill>
              </a:rPr>
              <a:pPr/>
              <a:t>‹#›</a:t>
            </a:fld>
            <a:endParaRPr lang="en-US" sz="910" dirty="0">
              <a:solidFill>
                <a:srgbClr val="474C55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286B11B-F725-2242-9BF8-4A29E91428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7727" y="5738537"/>
            <a:ext cx="4087660" cy="3240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2106" b="0" i="0" spc="0" baseline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4F245D-1E69-C146-8EB2-7F3D9793B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7312" y="827495"/>
            <a:ext cx="1326815" cy="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41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47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2A8DDD9-0BFA-964B-9B80-FE472570F1CE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prstClr val="white"/>
                </a:solidFill>
              </a:rPr>
              <a:pPr/>
              <a:t>‹#›</a:t>
            </a:fld>
            <a:endParaRPr lang="en-US" sz="910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F6AE96-320A-7048-A7FE-277122B10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7312" y="537975"/>
            <a:ext cx="1326814" cy="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82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523CD98A-C320-F942-8AFE-FC62FFDE5B6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6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37426" indent="0">
              <a:buNone/>
              <a:defRPr sz="2679"/>
            </a:lvl2pPr>
            <a:lvl3pPr marL="874851" indent="0">
              <a:buNone/>
              <a:defRPr sz="2296"/>
            </a:lvl3pPr>
            <a:lvl4pPr marL="1312278" indent="0">
              <a:buNone/>
              <a:defRPr sz="1913"/>
            </a:lvl4pPr>
            <a:lvl5pPr marL="1749703" indent="0">
              <a:buNone/>
              <a:defRPr sz="1913"/>
            </a:lvl5pPr>
            <a:lvl6pPr marL="2187129" indent="0">
              <a:buNone/>
              <a:defRPr sz="1913"/>
            </a:lvl6pPr>
            <a:lvl7pPr marL="2624554" indent="0">
              <a:buNone/>
              <a:defRPr sz="1913"/>
            </a:lvl7pPr>
            <a:lvl8pPr marL="3061981" indent="0">
              <a:buNone/>
              <a:defRPr sz="1913"/>
            </a:lvl8pPr>
            <a:lvl9pPr marL="3499406" indent="0">
              <a:buNone/>
              <a:defRPr sz="1913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4377A89-BB0A-4141-A113-FD8119C3F5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01896" y="3897666"/>
            <a:ext cx="3501799" cy="247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1913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id mi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gravida sit </a:t>
            </a:r>
            <a:r>
              <a:rPr lang="en-US" dirty="0" err="1"/>
              <a:t>amet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non </a:t>
            </a:r>
            <a:r>
              <a:rPr lang="en-US" dirty="0" err="1"/>
              <a:t>sollicitudin</a:t>
            </a:r>
            <a:r>
              <a:rPr lang="en-US" dirty="0"/>
              <a:t> ex </a:t>
            </a:r>
            <a:r>
              <a:rPr lang="en-US" dirty="0" err="1"/>
              <a:t>varius</a:t>
            </a:r>
            <a:r>
              <a:rPr lang="en-US" dirty="0"/>
              <a:t> lacinia.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36DEDB-E98A-CC4D-9AFD-67A78FE2E150}"/>
              </a:ext>
            </a:extLst>
          </p:cNvPr>
          <p:cNvSpPr/>
          <p:nvPr userDrawn="1"/>
        </p:nvSpPr>
        <p:spPr>
          <a:xfrm flipV="1">
            <a:off x="7839489" y="3407230"/>
            <a:ext cx="313912" cy="315685"/>
          </a:xfrm>
          <a:prstGeom prst="rect">
            <a:avLst/>
          </a:prstGeom>
          <a:solidFill>
            <a:srgbClr val="F39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78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45A005-AA4B-B04D-A7F2-EAE1A9A96295}"/>
              </a:ext>
            </a:extLst>
          </p:cNvPr>
          <p:cNvSpPr/>
          <p:nvPr userDrawn="1"/>
        </p:nvSpPr>
        <p:spPr>
          <a:xfrm>
            <a:off x="0" y="1"/>
            <a:ext cx="12192000" cy="1717589"/>
          </a:xfrm>
          <a:prstGeom prst="rect">
            <a:avLst/>
          </a:prstGeom>
          <a:solidFill>
            <a:srgbClr val="CECFC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>
              <a:solidFill>
                <a:prstClr val="white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CD71ADF-DC9D-5E4A-A222-E7A3CC9F0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6" y="438464"/>
            <a:ext cx="10638774" cy="4122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79" b="0" i="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A4C39FE1-A259-2D41-9C85-E131D7E9D0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7" y="1817914"/>
            <a:ext cx="4935254" cy="4043136"/>
          </a:xfrm>
        </p:spPr>
        <p:txBody>
          <a:bodyPr>
            <a:normAutofit/>
          </a:bodyPr>
          <a:lstStyle>
            <a:lvl1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E2C297E-31E8-7E4A-B790-8689E34E67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4310" y="1817914"/>
            <a:ext cx="4935254" cy="4043136"/>
          </a:xfrm>
        </p:spPr>
        <p:txBody>
          <a:bodyPr>
            <a:normAutofit/>
          </a:bodyPr>
          <a:lstStyle>
            <a:lvl1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0ECF37F-5E5A-6540-870D-74F99269F5AA}"/>
              </a:ext>
            </a:extLst>
          </p:cNvPr>
          <p:cNvSpPr txBox="1">
            <a:spLocks/>
          </p:cNvSpPr>
          <p:nvPr userDrawn="1"/>
        </p:nvSpPr>
        <p:spPr>
          <a:xfrm>
            <a:off x="10371551" y="6337315"/>
            <a:ext cx="1044880" cy="14003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10" smtClean="0">
                <a:solidFill>
                  <a:srgbClr val="474C55"/>
                </a:solidFill>
              </a:rPr>
              <a:pPr/>
              <a:t>‹#›</a:t>
            </a:fld>
            <a:endParaRPr lang="en-US" sz="910" dirty="0">
              <a:solidFill>
                <a:srgbClr val="474C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45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CD71ADF-DC9D-5E4A-A222-E7A3CC9F0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6" y="438464"/>
            <a:ext cx="10638774" cy="4122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79" b="0" i="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A4C39FE1-A259-2D41-9C85-E131D7E9D0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7" y="1817914"/>
            <a:ext cx="4935254" cy="4043136"/>
          </a:xfrm>
        </p:spPr>
        <p:txBody>
          <a:bodyPr>
            <a:normAutofit/>
          </a:bodyPr>
          <a:lstStyle>
            <a:lvl1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E2C297E-31E8-7E4A-B790-8689E34E67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4310" y="1817914"/>
            <a:ext cx="4935254" cy="4043136"/>
          </a:xfrm>
        </p:spPr>
        <p:txBody>
          <a:bodyPr>
            <a:normAutofit/>
          </a:bodyPr>
          <a:lstStyle>
            <a:lvl1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488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92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B932C-FDD7-1C4B-81B7-CA58B007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E78D24-837C-D34B-9F68-BFA31816F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FC9429-EC6D-734F-94A1-701337A9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B36727-6777-EE4F-A8E8-5F0C2553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5AA8D2-8CB7-524F-9BD4-FFB93E73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1005BD-244D-6B4E-ACEC-862155AD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97782-19E2-C148-8921-14709648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B19CD9-A6EE-9644-BDE8-B12D3CC62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C7FC72-29AC-8645-BD89-07517D418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8B06FD-5B37-5A43-A0A1-C825FE3D7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154734-4837-364A-A949-AC0DE76BC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DAA120-6455-BA4D-BC1F-C110130E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B8A501-E97F-F144-92E6-8A37E98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1B3317-68AD-7644-924A-88BE7DAE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E167D-8C52-7E42-8E8D-2342CA60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331B4D-66F4-F246-9D77-1919F35A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BB96F8-91A6-5A4E-98FC-2FEF0FE2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32B3A6-CC3C-C846-B475-82E44235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367B8D-294A-2440-9881-5316C902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3E171CD-CE4D-064F-922A-427E2F43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86FBF2-95CF-5B49-9CC5-D8E767AD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5921C-CDE8-4146-B8D9-52FC110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9845B4-2004-834E-B5E0-26020012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A4BCF1-77A8-924A-A5BE-1A91FE0A8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C8061-5946-5D45-9662-67B9B0FD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B3AC67-E316-6E45-AED6-E54025EE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08BE5-27E8-8945-A07B-36BB1150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7E013-093F-AB46-B494-63AD70B0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1F09FA-AC60-5C48-AADB-5FB90F228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E108DD-78EA-1249-99FF-02C21501E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8F1A1D-FC5E-3C46-9501-E1389D37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40784-30F3-504C-B2AA-82A05D67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EB4F56-2A04-584F-997A-D22D1E15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7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E39E3F-763E-AE43-B31D-156FDC09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BFE0D-B60D-3D43-96D0-0C4A791C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D565AA-B627-F041-828E-101DAFEC7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9F19-488F-9643-9AC2-4FD0F2515C0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C5A15F-2290-EB4F-8BA6-61B1EC15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BB721-5547-E742-B09A-094E70490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0DC2-4B8B-824F-97CB-0E6BE3F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2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000" y="1317592"/>
            <a:ext cx="11526388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3418" y="377709"/>
            <a:ext cx="828583" cy="534769"/>
          </a:xfrm>
          <a:prstGeom prst="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7403"/>
            <a:endParaRPr lang="en-US" sz="1722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rot="5400000">
            <a:off x="220869" y="-220867"/>
            <a:ext cx="1431237" cy="1872973"/>
          </a:xfrm>
          <a:prstGeom prst="rtTriangl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7403"/>
            <a:endParaRPr lang="en-US" sz="1722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97354"/>
            <a:ext cx="12192000" cy="260647"/>
          </a:xfrm>
          <a:prstGeom prst="rect">
            <a:avLst/>
          </a:prstGeom>
          <a:solidFill>
            <a:srgbClr val="1F8B41"/>
          </a:solidFill>
          <a:ln>
            <a:solidFill>
              <a:srgbClr val="1F8B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7403"/>
            <a:r>
              <a:rPr lang="en-US" sz="1531" dirty="0">
                <a:solidFill>
                  <a:prstClr val="white"/>
                </a:solidFill>
                <a:latin typeface="Arial"/>
                <a:cs typeface="Arial"/>
              </a:rPr>
              <a:t>Bureau of Energy Efficiency, Ministry of Power, Government of India</a:t>
            </a:r>
          </a:p>
        </p:txBody>
      </p:sp>
      <p:sp>
        <p:nvSpPr>
          <p:cNvPr id="12" name="Right Triangle 11"/>
          <p:cNvSpPr/>
          <p:nvPr/>
        </p:nvSpPr>
        <p:spPr>
          <a:xfrm rot="16200000">
            <a:off x="11011989" y="5681449"/>
            <a:ext cx="812041" cy="1541060"/>
          </a:xfrm>
          <a:prstGeom prst="rtTriangl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437403"/>
            <a:fld id="{7558E2D0-61EE-F449-B2E5-AD4B5AE2C5D9}" type="slidenum">
              <a:rPr lang="en-US" sz="1722">
                <a:solidFill>
                  <a:prstClr val="white"/>
                </a:solidFill>
              </a:rPr>
              <a:pPr algn="ctr" defTabSz="437403"/>
              <a:t>‹#›</a:t>
            </a:fld>
            <a:endParaRPr lang="en-US" sz="1722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248" y="294072"/>
            <a:ext cx="11355443" cy="747822"/>
          </a:xfrm>
          <a:prstGeom prst="rect">
            <a:avLst/>
          </a:prstGeom>
          <a:solidFill>
            <a:srgbClr val="1F8B41"/>
          </a:solidFill>
          <a:ln>
            <a:solidFill>
              <a:srgbClr val="1F8B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37403"/>
            <a:endParaRPr lang="en-US" sz="1722" dirty="0">
              <a:solidFill>
                <a:srgbClr val="FFFFFF"/>
              </a:solidFill>
            </a:endParaRPr>
          </a:p>
        </p:txBody>
      </p:sp>
      <p:pic>
        <p:nvPicPr>
          <p:cNvPr id="14" name="Picture 13" descr="GoI Logo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2248" y="326986"/>
            <a:ext cx="367873" cy="608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0879326" y="59554"/>
            <a:ext cx="1304698" cy="11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txStyles>
    <p:titleStyle>
      <a:lvl1pPr algn="l" defTabSz="437403" rtl="0" eaLnBrk="1" latinLnBrk="0" hangingPunct="1">
        <a:spcBef>
          <a:spcPct val="0"/>
        </a:spcBef>
        <a:buNone/>
        <a:defRPr sz="306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28052" indent="-328052" algn="l" defTabSz="437403" rtl="0" eaLnBrk="1" latinLnBrk="0" hangingPunct="1">
        <a:spcBef>
          <a:spcPct val="20000"/>
        </a:spcBef>
        <a:buFont typeface="Arial"/>
        <a:buChar char="•"/>
        <a:defRPr sz="3061" kern="1200">
          <a:solidFill>
            <a:schemeClr val="tx1"/>
          </a:solidFill>
          <a:latin typeface="+mn-lt"/>
          <a:ea typeface="+mn-ea"/>
          <a:cs typeface="+mn-cs"/>
        </a:defRPr>
      </a:lvl1pPr>
      <a:lvl2pPr marL="710780" indent="-273377" algn="l" defTabSz="437403" rtl="0" eaLnBrk="1" latinLnBrk="0" hangingPunct="1">
        <a:spcBef>
          <a:spcPct val="20000"/>
        </a:spcBef>
        <a:buFont typeface="Arial"/>
        <a:buChar char="–"/>
        <a:defRPr sz="2679" kern="1200">
          <a:solidFill>
            <a:schemeClr val="tx1"/>
          </a:solidFill>
          <a:latin typeface="+mn-lt"/>
          <a:ea typeface="+mn-ea"/>
          <a:cs typeface="+mn-cs"/>
        </a:defRPr>
      </a:lvl2pPr>
      <a:lvl3pPr marL="1093508" indent="-218702" algn="l" defTabSz="437403" rtl="0" eaLnBrk="1" latinLnBrk="0" hangingPunct="1">
        <a:spcBef>
          <a:spcPct val="20000"/>
        </a:spcBef>
        <a:buFont typeface="Arial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3pPr>
      <a:lvl4pPr marL="1530911" indent="-218702" algn="l" defTabSz="437403" rtl="0" eaLnBrk="1" latinLnBrk="0" hangingPunct="1">
        <a:spcBef>
          <a:spcPct val="20000"/>
        </a:spcBef>
        <a:buFont typeface="Arial"/>
        <a:buChar char="–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68315" indent="-218702" algn="l" defTabSz="437403" rtl="0" eaLnBrk="1" latinLnBrk="0" hangingPunct="1">
        <a:spcBef>
          <a:spcPct val="20000"/>
        </a:spcBef>
        <a:buFont typeface="Arial"/>
        <a:buChar char="»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05718" indent="-218702" algn="l" defTabSz="437403" rtl="0" eaLnBrk="1" latinLnBrk="0" hangingPunct="1">
        <a:spcBef>
          <a:spcPct val="20000"/>
        </a:spcBef>
        <a:buFont typeface="Arial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843121" indent="-218702" algn="l" defTabSz="437403" rtl="0" eaLnBrk="1" latinLnBrk="0" hangingPunct="1">
        <a:spcBef>
          <a:spcPct val="20000"/>
        </a:spcBef>
        <a:buFont typeface="Arial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280524" indent="-218702" algn="l" defTabSz="437403" rtl="0" eaLnBrk="1" latinLnBrk="0" hangingPunct="1">
        <a:spcBef>
          <a:spcPct val="20000"/>
        </a:spcBef>
        <a:buFont typeface="Arial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717928" indent="-218702" algn="l" defTabSz="437403" rtl="0" eaLnBrk="1" latinLnBrk="0" hangingPunct="1">
        <a:spcBef>
          <a:spcPct val="20000"/>
        </a:spcBef>
        <a:buFont typeface="Arial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1pPr>
      <a:lvl2pPr marL="437403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2pPr>
      <a:lvl3pPr marL="874806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3pPr>
      <a:lvl4pPr marL="1312210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4pPr>
      <a:lvl5pPr marL="1749613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5pPr>
      <a:lvl6pPr marL="2187016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6pPr>
      <a:lvl7pPr marL="2624419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7pPr>
      <a:lvl8pPr marL="3061823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8pPr>
      <a:lvl9pPr marL="3499226" algn="l" defTabSz="437403" rtl="0" eaLnBrk="1" latinLnBrk="0" hangingPunct="1">
        <a:defRPr sz="17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pranjan09@beeindia.gov.in" TargetMode="External"/><Relationship Id="rId2" Type="http://schemas.openxmlformats.org/officeDocument/2006/relationships/hyperlink" Target="mailto:Kamran.shaikh@beeindia.gov.in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beeindia.gov.in/sites/default/files/publications/files/Impact%20Assessment%202022-23_%20FINAL%20Report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7C0DA3-483A-5F42-9694-89B2B5D4AB10}"/>
              </a:ext>
            </a:extLst>
          </p:cNvPr>
          <p:cNvSpPr/>
          <p:nvPr/>
        </p:nvSpPr>
        <p:spPr>
          <a:xfrm>
            <a:off x="0" y="6905741"/>
            <a:ext cx="12192000" cy="4071257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tx1">
                  <a:lumMod val="5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6518" y="2446986"/>
            <a:ext cx="10496281" cy="2125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Standards &amp; </a:t>
            </a:r>
            <a:r>
              <a:rPr lang="en-US" sz="4000" b="1" dirty="0">
                <a:solidFill>
                  <a:schemeClr val="tx1"/>
                </a:solidFill>
              </a:rPr>
              <a:t>Labeling (S&amp;L)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program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0456" y="444784"/>
            <a:ext cx="8993876" cy="38735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        </a:t>
            </a:r>
            <a:r>
              <a:rPr lang="en-US" sz="3200" dirty="0" smtClean="0"/>
              <a:t>Star </a:t>
            </a:r>
            <a:r>
              <a:rPr lang="en-US" sz="3200" dirty="0" smtClean="0"/>
              <a:t>Rating </a:t>
            </a:r>
            <a:r>
              <a:rPr lang="en-US" sz="3200" dirty="0" smtClean="0"/>
              <a:t>Table of </a:t>
            </a:r>
            <a:r>
              <a:rPr lang="en-US" sz="3200" dirty="0" smtClean="0"/>
              <a:t>LPG Stove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270456" y="1596980"/>
            <a:ext cx="11269014" cy="18288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LPG Stove 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under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phase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validity period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from 1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Jan,2024 to 31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Dec, 2024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number of stars displayed on the star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label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between one to five star. Here 5 star is most thermal efficient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star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least efficient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5FAAC56-696B-4EF3-B9B7-116AB2BBC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82890"/>
              </p:ext>
            </p:extLst>
          </p:nvPr>
        </p:nvGraphicFramePr>
        <p:xfrm>
          <a:off x="1571223" y="3425780"/>
          <a:ext cx="7856112" cy="2969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290">
                  <a:extLst>
                    <a:ext uri="{9D8B030D-6E8A-4147-A177-3AD203B41FA5}">
                      <a16:colId xmlns:a16="http://schemas.microsoft.com/office/drawing/2014/main" xmlns="" val="1599879127"/>
                    </a:ext>
                  </a:extLst>
                </a:gridCol>
                <a:gridCol w="6756822">
                  <a:extLst>
                    <a:ext uri="{9D8B030D-6E8A-4147-A177-3AD203B41FA5}">
                      <a16:colId xmlns:a16="http://schemas.microsoft.com/office/drawing/2014/main" xmlns="" val="2990443956"/>
                    </a:ext>
                  </a:extLst>
                </a:gridCol>
              </a:tblGrid>
              <a:tr h="2296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Validity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1st Jan 2014 to 31st Dec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721251"/>
                  </a:ext>
                </a:extLst>
              </a:tr>
              <a:tr h="423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Rating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Efficiency (As per IS 4246:latest)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140976412"/>
                  </a:ext>
                </a:extLst>
              </a:tr>
              <a:tr h="449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Thermal efficiency ≥68% &amp; &lt;72%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97073599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Thermal efficiency ≥72% &amp; &lt;75%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40279166"/>
                  </a:ext>
                </a:extLst>
              </a:tr>
              <a:tr h="488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Thermal efficiency ≥75% &amp; &lt;78%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84898159"/>
                  </a:ext>
                </a:extLst>
              </a:tr>
              <a:tr h="409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Thermal efficiency ≥78% &amp; &lt;81%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560586084"/>
                  </a:ext>
                </a:extLst>
              </a:tr>
              <a:tr h="397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Thermal efficiency ≥81%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4946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F658352-35FA-0844-9A42-0C863AAD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2" y="2715221"/>
            <a:ext cx="10650937" cy="759274"/>
          </a:xfrm>
        </p:spPr>
        <p:txBody>
          <a:bodyPr/>
          <a:lstStyle/>
          <a:p>
            <a:pPr algn="ctr"/>
            <a:r>
              <a:rPr lang="en-IN" sz="4209" b="1" dirty="0">
                <a:solidFill>
                  <a:schemeClr val="tx1"/>
                </a:solidFill>
              </a:rPr>
              <a:t>Thank You</a:t>
            </a:r>
            <a:br>
              <a:rPr lang="en-IN" sz="4209" b="1" dirty="0">
                <a:solidFill>
                  <a:schemeClr val="tx1"/>
                </a:solidFill>
              </a:rPr>
            </a:br>
            <a:r>
              <a:rPr lang="en-IN" sz="4209" b="1" dirty="0">
                <a:solidFill>
                  <a:schemeClr val="tx1"/>
                </a:solidFill>
              </a:rPr>
              <a:t/>
            </a:r>
            <a:br>
              <a:rPr lang="en-IN" sz="4209" b="1" dirty="0">
                <a:solidFill>
                  <a:schemeClr val="tx1"/>
                </a:solidFill>
              </a:rPr>
            </a:br>
            <a:r>
              <a:rPr lang="en-IN" sz="1913" b="1" dirty="0">
                <a:solidFill>
                  <a:schemeClr val="tx1"/>
                </a:solidFill>
              </a:rPr>
              <a:t>Contact us:</a:t>
            </a:r>
            <a:br>
              <a:rPr lang="en-IN" sz="1913" b="1" dirty="0">
                <a:solidFill>
                  <a:schemeClr val="tx1"/>
                </a:solidFill>
              </a:rPr>
            </a:br>
            <a:r>
              <a:rPr lang="en-US" sz="1913" u="sng" dirty="0" smtClean="0">
                <a:hlinkClick r:id="rId2"/>
              </a:rPr>
              <a:t>Kamran.shaikh@beeindia.gov.in</a:t>
            </a:r>
            <a:r>
              <a:rPr lang="en-US" sz="1913" u="sng" dirty="0"/>
              <a:t/>
            </a:r>
            <a:br>
              <a:rPr lang="en-US" sz="1913" u="sng" dirty="0"/>
            </a:br>
            <a:r>
              <a:rPr lang="en-US" sz="1913" u="sng" dirty="0" smtClean="0">
                <a:hlinkClick r:id="rId3"/>
              </a:rPr>
              <a:t>pranjan09@beeindia.gov.in</a:t>
            </a:r>
            <a:r>
              <a:rPr lang="en-IN" sz="1913" b="1" dirty="0">
                <a:solidFill>
                  <a:schemeClr val="tx1"/>
                </a:solidFill>
              </a:rPr>
              <a:t/>
            </a:r>
            <a:br>
              <a:rPr lang="en-IN" sz="1913" b="1" dirty="0">
                <a:solidFill>
                  <a:schemeClr val="tx1"/>
                </a:solidFill>
              </a:rPr>
            </a:br>
            <a:endParaRPr lang="en-US" sz="1913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7C0DA3-483A-5F42-9694-89B2B5D4AB10}"/>
              </a:ext>
            </a:extLst>
          </p:cNvPr>
          <p:cNvSpPr/>
          <p:nvPr/>
        </p:nvSpPr>
        <p:spPr>
          <a:xfrm>
            <a:off x="264252" y="6903672"/>
            <a:ext cx="11663498" cy="3894775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tx1">
                  <a:lumMod val="5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3" dirty="0"/>
          </a:p>
        </p:txBody>
      </p:sp>
    </p:spTree>
    <p:extLst>
      <p:ext uri="{BB962C8B-B14F-4D97-AF65-F5344CB8AC3E}">
        <p14:creationId xmlns:p14="http://schemas.microsoft.com/office/powerpoint/2010/main" val="310869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546" y="404664"/>
            <a:ext cx="8011235" cy="576756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Standards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I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Labeling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19E915-B9DC-26B0-F953-2EA8B7CD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9" y="1329194"/>
            <a:ext cx="2376264" cy="4968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1D043C-2983-89DC-CF02-3705A05C3C9D}"/>
              </a:ext>
            </a:extLst>
          </p:cNvPr>
          <p:cNvSpPr/>
          <p:nvPr/>
        </p:nvSpPr>
        <p:spPr>
          <a:xfrm>
            <a:off x="120371" y="1602149"/>
            <a:ext cx="9378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S&amp;L program was launched by BEE with following key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1701610"/>
              </p:ext>
            </p:extLst>
          </p:nvPr>
        </p:nvGraphicFramePr>
        <p:xfrm>
          <a:off x="394268" y="2254543"/>
          <a:ext cx="8640549" cy="404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97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15" y="404665"/>
            <a:ext cx="9863635" cy="793679"/>
          </a:xfrm>
        </p:spPr>
        <p:txBody>
          <a:bodyPr/>
          <a:lstStyle/>
          <a:p>
            <a:pPr lvl="0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Achievements of S&amp;L Program in FY 2022-2023</a:t>
            </a:r>
            <a:r>
              <a:rPr lang="en-US" sz="2400" b="1" dirty="0" smtClean="0"/>
              <a:t>    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454EAF2-EC20-96D1-ED83-A6668D93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13" y="1344312"/>
            <a:ext cx="796787" cy="11471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6D43D9C-CC8E-325E-26F7-E0F2A64E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42" y="4532895"/>
            <a:ext cx="1072105" cy="1353182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="" xmlns:a16="http://schemas.microsoft.com/office/drawing/2014/main" id="{838B311F-DAD9-4A1D-9FD0-467FE4871CCB}"/>
              </a:ext>
            </a:extLst>
          </p:cNvPr>
          <p:cNvSpPr txBox="1">
            <a:spLocks/>
          </p:cNvSpPr>
          <p:nvPr/>
        </p:nvSpPr>
        <p:spPr>
          <a:xfrm>
            <a:off x="4688729" y="4532895"/>
            <a:ext cx="2991448" cy="134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N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Equivalent Cost Saving</a:t>
            </a:r>
          </a:p>
          <a:p>
            <a:pPr marL="0" indent="0" algn="just">
              <a:buNone/>
            </a:pPr>
            <a:r>
              <a:rPr lang="en-IN" sz="2100" b="1" dirty="0">
                <a:solidFill>
                  <a:schemeClr val="accent2"/>
                </a:solidFill>
                <a:cs typeface="Arial" panose="020B0604020202020204" pitchFamily="34" charset="0"/>
              </a:rPr>
              <a:t>INR 54,323 Crore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E305DCE-16AA-4E53-F39A-97D8AEE6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627" y="1334300"/>
            <a:ext cx="796787" cy="11471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61ABD90-3C04-7655-9D55-6840BE8C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64" y="4539893"/>
            <a:ext cx="1072105" cy="13531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2754C1D-6BF0-162C-92A1-BD4B2256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64" y="1353276"/>
            <a:ext cx="796787" cy="1147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F8703CB-354B-CDDE-1F39-15E2C5C2E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883" y="2676405"/>
            <a:ext cx="1512916" cy="1330261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E8FFB74E-21AA-12C0-24B0-DC25FE4826C4}"/>
              </a:ext>
            </a:extLst>
          </p:cNvPr>
          <p:cNvSpPr txBox="1">
            <a:spLocks/>
          </p:cNvSpPr>
          <p:nvPr/>
        </p:nvSpPr>
        <p:spPr>
          <a:xfrm>
            <a:off x="4636800" y="1393230"/>
            <a:ext cx="2889079" cy="134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N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Electricity Saved</a:t>
            </a:r>
          </a:p>
          <a:p>
            <a:pPr marL="0" indent="0" algn="just">
              <a:buNone/>
            </a:pPr>
            <a:r>
              <a:rPr lang="en-IN" b="1" dirty="0">
                <a:solidFill>
                  <a:schemeClr val="accent2"/>
                </a:solidFill>
                <a:cs typeface="Arial" panose="020B0604020202020204" pitchFamily="34" charset="0"/>
              </a:rPr>
              <a:t>81.64 Billion Unit</a:t>
            </a:r>
          </a:p>
          <a:p>
            <a:pPr algn="just"/>
            <a:endParaRPr lang="en-GB" sz="2000" dirty="0"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cs typeface="Times New Roman" panose="02020603050405020304" pitchFamily="18" charset="0"/>
            </a:endParaRPr>
          </a:p>
          <a:p>
            <a:endParaRPr lang="en-IN" sz="2000" dirty="0"/>
          </a:p>
          <a:p>
            <a:endParaRPr lang="en-IN" sz="2000" dirty="0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51097E5-EE93-4E32-0BEA-F726CF10C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164" y="2722311"/>
            <a:ext cx="1485790" cy="1306410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="" xmlns:a16="http://schemas.microsoft.com/office/drawing/2014/main" id="{C145696B-C438-97F0-F4F7-4D14D7F31B7E}"/>
              </a:ext>
            </a:extLst>
          </p:cNvPr>
          <p:cNvSpPr txBox="1">
            <a:spLocks/>
          </p:cNvSpPr>
          <p:nvPr/>
        </p:nvSpPr>
        <p:spPr>
          <a:xfrm>
            <a:off x="4688728" y="2812166"/>
            <a:ext cx="2582254" cy="134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N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Equivalent CO</a:t>
            </a:r>
            <a:r>
              <a:rPr lang="en-IN" sz="18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2</a:t>
            </a:r>
            <a:r>
              <a:rPr lang="en-IN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 Emission</a:t>
            </a:r>
          </a:p>
          <a:p>
            <a:pPr marL="0" indent="0" algn="just">
              <a:buNone/>
            </a:pPr>
            <a:r>
              <a:rPr lang="en-IN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Reduction</a:t>
            </a:r>
          </a:p>
          <a:p>
            <a:pPr marL="0" indent="0" algn="just">
              <a:buNone/>
            </a:pPr>
            <a:r>
              <a:rPr lang="en-IN" sz="2100" b="1" dirty="0">
                <a:solidFill>
                  <a:schemeClr val="accent2"/>
                </a:solidFill>
                <a:cs typeface="Arial" panose="020B0604020202020204" pitchFamily="34" charset="0"/>
              </a:rPr>
              <a:t>58.01 Million tons</a:t>
            </a:r>
            <a:endParaRPr lang="en-GB" sz="21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78548847-E4FD-4816-146C-287E3386A06A}"/>
              </a:ext>
            </a:extLst>
          </p:cNvPr>
          <p:cNvCxnSpPr/>
          <p:nvPr/>
        </p:nvCxnSpPr>
        <p:spPr>
          <a:xfrm>
            <a:off x="1524001" y="2654999"/>
            <a:ext cx="5732365" cy="107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EDC9AA4C-F9ED-6604-71CB-334BDDE51392}"/>
              </a:ext>
            </a:extLst>
          </p:cNvPr>
          <p:cNvCxnSpPr/>
          <p:nvPr/>
        </p:nvCxnSpPr>
        <p:spPr>
          <a:xfrm flipV="1">
            <a:off x="1513657" y="4293097"/>
            <a:ext cx="5742709" cy="159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13 essay: Science fiction from India &amp; the Indian diaspora – Dark Matters">
            <a:extLst>
              <a:ext uri="{FF2B5EF4-FFF2-40B4-BE49-F238E27FC236}">
                <a16:creationId xmlns="" xmlns:a16="http://schemas.microsoft.com/office/drawing/2014/main" id="{34FB5A1F-70A1-D266-947D-E1AFAA50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97" y="1237760"/>
            <a:ext cx="3663753" cy="44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0D7A14-D717-6565-CA7B-5F02875ABA3A}"/>
              </a:ext>
            </a:extLst>
          </p:cNvPr>
          <p:cNvSpPr txBox="1"/>
          <p:nvPr/>
        </p:nvSpPr>
        <p:spPr>
          <a:xfrm>
            <a:off x="1513657" y="6296619"/>
            <a:ext cx="647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6"/>
              </a:rPr>
              <a:t>Impact of Energy Efficiency Measures for the Year 2022-23 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0148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4D7809-3781-4936-9B92-DB022801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1070"/>
            <a:ext cx="10650937" cy="510278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 of 38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Appliances/Equipment under S&amp;L Program</a:t>
            </a:r>
            <a:endParaRPr lang="en-US" sz="2679" dirty="0"/>
          </a:p>
        </p:txBody>
      </p:sp>
      <p:sp>
        <p:nvSpPr>
          <p:cNvPr id="3" name="Rectangle 2"/>
          <p:cNvSpPr/>
          <p:nvPr/>
        </p:nvSpPr>
        <p:spPr>
          <a:xfrm>
            <a:off x="1815921" y="1249251"/>
            <a:ext cx="3335628" cy="41341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 Free Refrigerator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Cool Refrigerator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Freezers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Air Conditioner (Variable Speed)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Air Conditioner (Fixed Speed)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 (Cassette, Floor Standing Tower, Ceiling, Corner AC)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Commercial AC Fixed Speed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Storage Type Electric Water Heater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Tubular Fluorescent Lamps 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LAMPS 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Ultra-High Definition (UHD) Televisions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 Television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Transformer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Ceiling Fan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Chillers</a:t>
            </a: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Machine (Semi/Top Load/Front Load)</a:t>
            </a:r>
            <a:endParaRPr lang="en-IN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7172" y="1209413"/>
            <a:ext cx="3477296" cy="4495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endParaRPr lang="en-IN" sz="1148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endParaRPr lang="en-IN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Industrial Motor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 Pump Set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Gas Stove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Ballast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Automation Products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Engine Driven </a:t>
            </a:r>
            <a:r>
              <a:rPr lang="en-IN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Moonset </a:t>
            </a: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Pumps for Agricultural Purposes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State Inverter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Generator Set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 Oven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Water Heater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Compressors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Li-Battery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Tyres/Tires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by Side/Multi Door Refrigerator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 Fan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Table/Wall Fan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Hob</a:t>
            </a: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photovoltaic module</a:t>
            </a: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Packaged Boiler</a:t>
            </a: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Beverage </a:t>
            </a:r>
            <a:r>
              <a:rPr lang="en-IN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cooler</a:t>
            </a:r>
          </a:p>
          <a:p>
            <a:pPr marL="273377" lvl="1" indent="-218702" defTabSz="425253"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n-IN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Grid Connected Solar Inverter</a:t>
            </a:r>
            <a:endParaRPr lang="en-IN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030" y="5705341"/>
            <a:ext cx="113462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8052" indent="-328052" algn="just">
              <a:buFont typeface="Calibri" panose="020F0502020204030204" pitchFamily="34" charset="0"/>
              <a:buChar char="•"/>
              <a:tabLst>
                <a:tab pos="437403" algn="l"/>
              </a:tabLst>
            </a:pPr>
            <a:r>
              <a:rPr lang="en-US" sz="1575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and Labeling program implemented by Bureau of Energy Efficiency (BEE) as per the provisions of section 13 and 14 of Energy Conservation (EC) Act of 2001.</a:t>
            </a:r>
            <a:endParaRPr lang="en-IN" sz="1575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8052" indent="-328052" algn="just">
              <a:buFont typeface="Calibri" panose="020F0502020204030204" pitchFamily="34" charset="0"/>
              <a:buChar char="•"/>
              <a:tabLst>
                <a:tab pos="437403" algn="l"/>
              </a:tabLst>
            </a:pPr>
            <a:r>
              <a:rPr lang="en-US" sz="1575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</a:t>
            </a:r>
            <a:r>
              <a:rPr lang="en-US" sz="1575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en-US" sz="1575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appliances are covered, out of which, 16 under mandatory regime and 22 under voluntary regime</a:t>
            </a:r>
            <a:r>
              <a:rPr lang="en-US" sz="1575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575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75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B595C5D-BF14-D4E0-9E94-BE8C566ED9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89650" y="1089975"/>
            <a:ext cx="1023885" cy="1023885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B595C5D-BF14-D4E0-9E94-BE8C566ED9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08884" y="1089975"/>
            <a:ext cx="1023885" cy="1023885"/>
          </a:xfrm>
          <a:prstGeom prst="rect">
            <a:avLst/>
          </a:prstGeom>
          <a:ln w="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4832DA-B2FF-2800-952E-CE2C7801C229}"/>
              </a:ext>
            </a:extLst>
          </p:cNvPr>
          <p:cNvSpPr txBox="1"/>
          <p:nvPr/>
        </p:nvSpPr>
        <p:spPr>
          <a:xfrm rot="16200000">
            <a:off x="-228709" y="3073700"/>
            <a:ext cx="3709115" cy="9102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527635" bIns="0" numCol="1" spcCol="1270" anchor="t" anchorCtr="0">
            <a:noAutofit/>
          </a:bodyPr>
          <a:lstStyle/>
          <a:p>
            <a:pPr algn="r" defTabSz="18711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4200" dirty="0">
                <a:latin typeface="Arial" pitchFamily="34" charset="0"/>
                <a:cs typeface="Arial" pitchFamily="34" charset="0"/>
              </a:rPr>
              <a:t>Mandatory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7AC745-64A3-4304-49D3-2F5C18A93B08}"/>
              </a:ext>
            </a:extLst>
          </p:cNvPr>
          <p:cNvSpPr txBox="1"/>
          <p:nvPr/>
        </p:nvSpPr>
        <p:spPr>
          <a:xfrm rot="16200000">
            <a:off x="5391987" y="3364558"/>
            <a:ext cx="3895953" cy="785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527635" bIns="0" numCol="1" spcCol="1270" anchor="t" anchorCtr="0">
            <a:noAutofit/>
          </a:bodyPr>
          <a:lstStyle/>
          <a:p>
            <a:pPr algn="r" defTabSz="18711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4209" dirty="0">
                <a:latin typeface="Arial" pitchFamily="34" charset="0"/>
                <a:cs typeface="Arial" pitchFamily="34" charset="0"/>
              </a:rPr>
              <a:t>Voluntary</a:t>
            </a:r>
            <a:endParaRPr lang="en-US" sz="4209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728" y="1287006"/>
            <a:ext cx="8292231" cy="49259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IN" sz="36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IN" sz="36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IN" sz="36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IN" sz="4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IN" sz="4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206" y="405826"/>
            <a:ext cx="425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Types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Labels</a:t>
            </a:r>
            <a:endParaRPr lang="en-IN" sz="3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DD10B80-DC3B-BA10-FB27-C73EF4645FC8}"/>
              </a:ext>
            </a:extLst>
          </p:cNvPr>
          <p:cNvSpPr txBox="1"/>
          <p:nvPr/>
        </p:nvSpPr>
        <p:spPr>
          <a:xfrm>
            <a:off x="7833816" y="1089972"/>
            <a:ext cx="27431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/>
                </a:solidFill>
              </a:rPr>
              <a:t>Endorsement Label</a:t>
            </a:r>
            <a:endParaRPr lang="en-IN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113F9E1-939D-68E9-F517-54014603C589}"/>
              </a:ext>
            </a:extLst>
          </p:cNvPr>
          <p:cNvSpPr txBox="1"/>
          <p:nvPr/>
        </p:nvSpPr>
        <p:spPr>
          <a:xfrm>
            <a:off x="573206" y="1202946"/>
            <a:ext cx="324816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/>
                </a:solidFill>
              </a:rPr>
              <a:t>Comparative Labels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3892D86-87A6-B0E5-8DF6-165769C68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3" y="1687790"/>
            <a:ext cx="2761370" cy="3632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042A16-0C1C-1BEC-C736-6C9EE9DDC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75" y="1732990"/>
            <a:ext cx="2638540" cy="347135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282663" y="5293804"/>
            <a:ext cx="7020000" cy="1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553" y="2216953"/>
            <a:ext cx="1026712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 of Standards &amp; </a:t>
            </a:r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Labeling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Program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Liquefied Petroleum Gas (LPG)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Stove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95698"/>
              </p:ext>
            </p:extLst>
          </p:nvPr>
        </p:nvGraphicFramePr>
        <p:xfrm>
          <a:off x="128788" y="3876541"/>
          <a:ext cx="5280338" cy="230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Bitmap Image" r:id="rId3" imgW="9344160" imgH="4143240" progId="Paint.Picture">
                  <p:embed/>
                </p:oleObj>
              </mc:Choice>
              <mc:Fallback>
                <p:oleObj name="Bitmap Image" r:id="rId3" imgW="9344160" imgH="4143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788" y="3876541"/>
                        <a:ext cx="5280338" cy="230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782612" y="3876541"/>
            <a:ext cx="6284891" cy="185455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895276" y="4994424"/>
            <a:ext cx="1816916" cy="2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D7809-3781-4936-9B92-DB022801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en-US" sz="3200" dirty="0" smtClean="0"/>
              <a:t>Journey </a:t>
            </a:r>
            <a:r>
              <a:rPr lang="en-US" sz="3200" dirty="0"/>
              <a:t>of LPG Stove Labelling Program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4BE7803D-04A7-497D-B051-3B0ED2CF9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702037"/>
              </p:ext>
            </p:extLst>
          </p:nvPr>
        </p:nvGraphicFramePr>
        <p:xfrm>
          <a:off x="0" y="1526518"/>
          <a:ext cx="11996382" cy="489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Gas Stoves UpTo 80% OFF: Gas Stove Burner, Cook Top &amp; Hobs Online | Snapdeal">
            <a:extLst>
              <a:ext uri="{FF2B5EF4-FFF2-40B4-BE49-F238E27FC236}">
                <a16:creationId xmlns:a16="http://schemas.microsoft.com/office/drawing/2014/main" xmlns="" id="{A0C22DFA-A083-4349-8F3D-D162586E6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3" b="35623"/>
          <a:stretch/>
        </p:blipFill>
        <p:spPr bwMode="auto">
          <a:xfrm>
            <a:off x="224220" y="4784272"/>
            <a:ext cx="2095500" cy="8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389660" y="3656435"/>
            <a:ext cx="436729" cy="45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06519" y="5036024"/>
            <a:ext cx="353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39800"/>
                </a:solidFill>
              </a:rPr>
              <a:t>2022 </a:t>
            </a:r>
            <a:endParaRPr lang="en-US" b="1" dirty="0">
              <a:solidFill>
                <a:srgbClr val="F39800"/>
              </a:solidFill>
            </a:endParaRPr>
          </a:p>
          <a:p>
            <a:r>
              <a:rPr lang="en-US" dirty="0" smtClean="0"/>
              <a:t>Extend </a:t>
            </a:r>
            <a:r>
              <a:rPr lang="en-US" dirty="0" smtClean="0"/>
              <a:t>the validity period under voluntary phase till 31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December, 2024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1242" y="1526518"/>
            <a:ext cx="2442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39800"/>
                </a:solidFill>
              </a:rPr>
              <a:t>2021</a:t>
            </a:r>
          </a:p>
          <a:p>
            <a:pPr lvl="0" algn="ctr"/>
            <a:r>
              <a:rPr lang="en-US" b="1" dirty="0"/>
              <a:t>29</a:t>
            </a:r>
            <a:r>
              <a:rPr lang="en-US" b="1" baseline="30000" dirty="0"/>
              <a:t>th</a:t>
            </a:r>
            <a:r>
              <a:rPr lang="en-US" b="1" dirty="0"/>
              <a:t> November 2021: </a:t>
            </a:r>
            <a:r>
              <a:rPr lang="en-US" dirty="0"/>
              <a:t>Extension of validity of existing star table till 31</a:t>
            </a:r>
            <a:r>
              <a:rPr lang="en-US" baseline="30000" dirty="0"/>
              <a:t>st</a:t>
            </a:r>
            <a:r>
              <a:rPr lang="en-US" dirty="0"/>
              <a:t>  December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DBB774C3-5201-3946-B3FE-05EABC11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3200" dirty="0" smtClean="0"/>
              <a:t>Scope </a:t>
            </a:r>
            <a:r>
              <a:rPr lang="en-US" sz="3200" dirty="0"/>
              <a:t>of LPG Stove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FE2627E-1402-4215-93D3-833CB2F05BF5}"/>
              </a:ext>
            </a:extLst>
          </p:cNvPr>
          <p:cNvSpPr txBox="1">
            <a:spLocks/>
          </p:cNvSpPr>
          <p:nvPr/>
        </p:nvSpPr>
        <p:spPr>
          <a:xfrm>
            <a:off x="3511595" y="6556387"/>
            <a:ext cx="5465520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xmlns="" id="{16E3CC1F-746B-46C4-A0F3-3AD46256AF46}"/>
              </a:ext>
            </a:extLst>
          </p:cNvPr>
          <p:cNvSpPr txBox="1">
            <a:spLocks/>
          </p:cNvSpPr>
          <p:nvPr/>
        </p:nvSpPr>
        <p:spPr>
          <a:xfrm>
            <a:off x="505254" y="1429555"/>
            <a:ext cx="11053060" cy="300077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95000"/>
              </a:lnSpc>
              <a:spcBef>
                <a:spcPts val="1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ppleSymbols" charset="0"/>
              <a:buChar char="⎻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buFont typeface="AppleSymbols" charset="0"/>
              <a:buChar char="⎻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ppleSymbols" charset="0"/>
              <a:buChar char="⎻"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chemeClr val="accent2"/>
              </a:buClr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domestic gas burning appliance consisting of single and multiple burners, injector jets, gas taps, burner pan supports, piping and fitting intended for use with Liquified Petroleum Gas at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inlet pressure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Clr>
                <a:schemeClr val="accent2"/>
              </a:buClr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appliances is usable with only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liquefied Petroleum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Gas(LPG) and not with any other family gases.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chemeClr val="accent2"/>
              </a:buClr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regulator is not included as a part of the stove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Clr>
                <a:schemeClr val="accent2"/>
              </a:buClr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Star Labeling requirements for Domestic Gas Stove using liquefied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Petroleum Gas being manufactured, import and sold in India. </a:t>
            </a:r>
          </a:p>
          <a:p>
            <a:pPr algn="just">
              <a:lnSpc>
                <a:spcPct val="100000"/>
              </a:lnSpc>
              <a:buClr>
                <a:schemeClr val="accent2"/>
              </a:buClr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Domestic LPG Stove, the lowest thermal Energy Efficiency of a burner of the stove (having one or more number of burners)  is considered for Star labeling.</a:t>
            </a:r>
            <a:endParaRPr lang="en-US" sz="1600" dirty="0" smtClean="0">
              <a:solidFill>
                <a:schemeClr val="tx2"/>
              </a:solidFill>
              <a:latin typeface="Inter" panose="020B0502030000000004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Clr>
                <a:schemeClr val="accent2"/>
              </a:buClr>
            </a:pPr>
            <a:endParaRPr lang="en-US" sz="1600" b="0" i="0" u="none" strike="noStrike" baseline="0" dirty="0">
              <a:solidFill>
                <a:schemeClr val="tx2"/>
              </a:solidFill>
              <a:latin typeface="Inter" panose="020B0502030000000004"/>
            </a:endParaRPr>
          </a:p>
          <a:p>
            <a:pPr algn="just"/>
            <a:endParaRPr lang="en-GB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14149" y="4520485"/>
            <a:ext cx="10848047" cy="18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DBB774C3-5201-3946-B3FE-05EABC11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40"/>
            <a:ext cx="9622809" cy="793679"/>
          </a:xfrm>
        </p:spPr>
        <p:txBody>
          <a:bodyPr/>
          <a:lstStyle/>
          <a:p>
            <a:r>
              <a:rPr lang="en-US" dirty="0" smtClean="0">
                <a:latin typeface="Inter" panose="020B0502030000000004"/>
              </a:rPr>
              <a:t>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Guidelines – Domestic LPG Stove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D50316-60DB-4C72-9901-8FFA03A00BED}"/>
              </a:ext>
            </a:extLst>
          </p:cNvPr>
          <p:cNvSpPr txBox="1"/>
          <p:nvPr/>
        </p:nvSpPr>
        <p:spPr>
          <a:xfrm>
            <a:off x="381000" y="1748154"/>
            <a:ext cx="113387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standards and procedure for Domestic Gas Stoves are in accordance with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4246:2002 – with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amendments from time to time.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Thermal Efficiency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thermal efficiency of Domestic Gas Stoves using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Liquefied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Petroleum Gas (LPG)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shall be determined as per test procedure specified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“Clause 26 of IS 4246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2002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 amendments from time to time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Manufactures are required to submit the test report from BIS/BIS Approved/NABL Certificate/CSIR Laboratory only</a:t>
            </a:r>
          </a:p>
        </p:txBody>
      </p:sp>
    </p:spTree>
    <p:extLst>
      <p:ext uri="{BB962C8B-B14F-4D97-AF65-F5344CB8AC3E}">
        <p14:creationId xmlns:p14="http://schemas.microsoft.com/office/powerpoint/2010/main" val="19823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319,21,Next Steps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buNone/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F6EA7ACDDBB4A8FA79083325D02B0" ma:contentTypeVersion="14" ma:contentTypeDescription="Create a new document." ma:contentTypeScope="" ma:versionID="bd0a72909afd59be8ee5084d3f418323">
  <xsd:schema xmlns:xsd="http://www.w3.org/2001/XMLSchema" xmlns:xs="http://www.w3.org/2001/XMLSchema" xmlns:p="http://schemas.microsoft.com/office/2006/metadata/properties" xmlns:ns3="ab2f4ec1-c023-4b90-9677-8186431adb63" xmlns:ns4="3d6cd738-415c-4d65-8edc-2524385fd191" targetNamespace="http://schemas.microsoft.com/office/2006/metadata/properties" ma:root="true" ma:fieldsID="02bc284139c331e61f3436911b05310f" ns3:_="" ns4:_="">
    <xsd:import namespace="ab2f4ec1-c023-4b90-9677-8186431adb63"/>
    <xsd:import namespace="3d6cd738-415c-4d65-8edc-2524385fd1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f4ec1-c023-4b90-9677-8186431adb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cd738-415c-4d65-8edc-2524385fd1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57BF8-7541-4092-920A-856FE1662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f4ec1-c023-4b90-9677-8186431adb63"/>
    <ds:schemaRef ds:uri="3d6cd738-415c-4d65-8edc-2524385fd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1F99DF-0EC7-4C32-ACB1-379F3EE8DAB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3d6cd738-415c-4d65-8edc-2524385fd191"/>
    <ds:schemaRef ds:uri="http://www.w3.org/XML/1998/namespace"/>
    <ds:schemaRef ds:uri="ab2f4ec1-c023-4b90-9677-8186431adb63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4590170-76DB-4275-B980-95872B43DE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45066</TotalTime>
  <Words>766</Words>
  <Application>Microsoft Office PowerPoint</Application>
  <PresentationFormat>Widescreen</PresentationFormat>
  <Paragraphs>118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Inter</vt:lpstr>
      <vt:lpstr>Inter Semi</vt:lpstr>
      <vt:lpstr>Times New Roman</vt:lpstr>
      <vt:lpstr>Wingdings</vt:lpstr>
      <vt:lpstr>Custom Design</vt:lpstr>
      <vt:lpstr>1_Office Theme</vt:lpstr>
      <vt:lpstr>Paintbrush Picture</vt:lpstr>
      <vt:lpstr>PowerPoint Presentation</vt:lpstr>
      <vt:lpstr>             Standards &amp; Labeling Program</vt:lpstr>
      <vt:lpstr>Key Achievements of S&amp;L Program in FY 2022-2023      </vt:lpstr>
      <vt:lpstr>List of 38 Appliances/Equipment under S&amp;L Program</vt:lpstr>
      <vt:lpstr>PowerPoint Presentation</vt:lpstr>
      <vt:lpstr>PowerPoint Presentation</vt:lpstr>
      <vt:lpstr>      Journey of LPG Stove Labelling Program</vt:lpstr>
      <vt:lpstr>           Scope of LPG Stove</vt:lpstr>
      <vt:lpstr>         Testing Guidelines – Domestic LPG Stove</vt:lpstr>
      <vt:lpstr>        Star Rating Table of LPG Stove</vt:lpstr>
      <vt:lpstr>Thank You  Contact us: Kamran.shaikh@beeindia.gov.in pranjan09@beeindia.gov.in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Dueñas</dc:creator>
  <cp:lastModifiedBy>HP</cp:lastModifiedBy>
  <cp:revision>448</cp:revision>
  <cp:lastPrinted>2024-06-25T12:11:14Z</cp:lastPrinted>
  <dcterms:created xsi:type="dcterms:W3CDTF">2020-06-01T23:45:49Z</dcterms:created>
  <dcterms:modified xsi:type="dcterms:W3CDTF">2024-06-25T12:32:19Z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0x010100F89F6EA7ACDDBB4A8FA79083325D02B0</vt:lpwstr>
  </property>
</Properties>
</file>